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_rels/presentation.xml.rels" ContentType="application/vnd.openxmlformats-package.relationships+xml"/>
  <Override PartName="/ppt/notesSlides/_rels/notesSlide1.xml.rels" ContentType="application/vnd.openxmlformats-package.relationships+xml"/>
  <Override PartName="/ppt/notesSlides/notesSlide1.xml" ContentType="application/vnd.openxmlformats-officedocument.presentationml.notesSlide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slideLayouts/slideLayout60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_rels/slideLayout60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17.xml.rels" ContentType="application/vnd.openxmlformats-package.relationships+xml"/>
  <Override PartName="/ppt/slideLayouts/slideLayout50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16.xml" ContentType="application/vnd.openxmlformats-officedocument.presentationml.slideLayout+xml"/>
  <Override PartName="/ppt/media/image61.jpeg" ContentType="image/jpeg"/>
  <Override PartName="/ppt/media/image60.png" ContentType="image/png"/>
  <Override PartName="/ppt/media/image58.jpeg" ContentType="image/jpeg"/>
  <Override PartName="/ppt/media/image57.jpeg" ContentType="image/jpeg"/>
  <Override PartName="/ppt/media/image56.jpeg" ContentType="image/jpeg"/>
  <Override PartName="/ppt/media/image54.jpeg" ContentType="image/jpeg"/>
  <Override PartName="/ppt/media/image3.png" ContentType="image/png"/>
  <Override PartName="/ppt/media/image53.png" ContentType="image/png"/>
  <Override PartName="/ppt/media/image50.jpeg" ContentType="image/jpeg"/>
  <Override PartName="/ppt/media/image12.png" ContentType="image/png"/>
  <Override PartName="/ppt/media/image45.jpeg" ContentType="image/jpeg"/>
  <Override PartName="/ppt/media/image36.jpeg" ContentType="image/jpeg"/>
  <Override PartName="/ppt/media/image38.png" ContentType="image/png"/>
  <Override PartName="/ppt/media/image42.jpeg" ContentType="image/jpeg"/>
  <Override PartName="/ppt/media/image37.png" ContentType="image/png"/>
  <Override PartName="/ppt/media/image34.png" ContentType="image/png"/>
  <Override PartName="/ppt/media/image33.jpeg" ContentType="image/jpeg"/>
  <Override PartName="/ppt/media/image62.jpeg" ContentType="image/jpeg"/>
  <Override PartName="/ppt/media/image2.png" ContentType="image/png"/>
  <Override PartName="/ppt/media/image52.png" ContentType="image/png"/>
  <Override PartName="/ppt/media/image49.jpeg" ContentType="image/jpeg"/>
  <Override PartName="/ppt/media/image31.png" ContentType="image/png"/>
  <Override PartName="/ppt/media/image30.png" ContentType="image/png"/>
  <Override PartName="/ppt/media/image23.png" ContentType="image/png"/>
  <Override PartName="/ppt/media/image25.jpeg" ContentType="image/jpeg"/>
  <Override PartName="/ppt/media/image46.jpeg" ContentType="image/jpeg"/>
  <Override PartName="/ppt/media/image22.png" ContentType="image/png"/>
  <Override PartName="/ppt/media/image21.png" ContentType="image/png"/>
  <Override PartName="/ppt/media/image44.png" ContentType="image/png"/>
  <Override PartName="/ppt/media/image19.png" ContentType="image/png"/>
  <Override PartName="/ppt/media/image20.png" ContentType="image/png"/>
  <Override PartName="/ppt/media/image43.png" ContentType="image/png"/>
  <Override PartName="/ppt/media/image18.png" ContentType="image/png"/>
  <Override PartName="/ppt/media/image14.png" ContentType="image/png"/>
  <Override PartName="/ppt/media/image13.png" ContentType="image/png"/>
  <Override PartName="/ppt/media/image11.png" ContentType="image/png"/>
  <Override PartName="/ppt/media/image10.png" ContentType="image/png"/>
  <Override PartName="/ppt/media/image59.png" ContentType="image/png"/>
  <Override PartName="/ppt/media/image9.png" ContentType="image/png"/>
  <Override PartName="/ppt/media/image35.jpeg" ContentType="image/jpeg"/>
  <Override PartName="/ppt/media/image8.png" ContentType="image/png"/>
  <Override PartName="/ppt/media/image1.png" ContentType="image/png"/>
  <Override PartName="/ppt/media/image26.jpeg" ContentType="image/jpeg"/>
  <Override PartName="/ppt/media/image7.png" ContentType="image/png"/>
  <Override PartName="/ppt/media/image29.png" ContentType="image/png"/>
  <Override PartName="/ppt/media/image6.png" ContentType="image/png"/>
  <Override PartName="/ppt/media/image55.jpeg" ContentType="image/jpeg"/>
  <Override PartName="/ppt/media/image5.png" ContentType="image/png"/>
  <Override PartName="/ppt/media/image28.jpeg" ContentType="image/jpeg"/>
  <Override PartName="/ppt/media/image41.jpeg" ContentType="image/jpeg"/>
  <Override PartName="/ppt/media/image27.png" ContentType="image/png"/>
  <Override PartName="/ppt/media/image48.png" ContentType="image/png"/>
  <Override PartName="/ppt/media/image4.png" ContentType="image/png"/>
  <Override PartName="/ppt/media/image15.png" ContentType="image/png"/>
  <Override PartName="/ppt/media/image51.jpeg" ContentType="image/jpeg"/>
  <Override PartName="/ppt/media/image40.jpeg" ContentType="image/jpeg"/>
  <Override PartName="/ppt/media/image17.png" ContentType="image/png"/>
  <Override PartName="/ppt/media/image47.png" ContentType="image/png"/>
  <Override PartName="/ppt/media/image32.jpeg" ContentType="image/jpeg"/>
  <Override PartName="/ppt/media/image16.png" ContentType="image/png"/>
  <Override PartName="/ppt/media/image39.jpeg" ContentType="image/jpeg"/>
  <Override PartName="/ppt/media/image24.png" ContentType="image/png"/>
  <Override PartName="/ppt/theme/theme6.xml" ContentType="application/vnd.openxmlformats-officedocument.theme+xml"/>
  <Override PartName="/ppt/theme/theme5.xml" ContentType="application/vnd.openxmlformats-officedocument.theme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slideMasters/_rels/slideMaster5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5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presentation.xml" ContentType="application/vnd.openxmlformats-officedocument.presentationml.presentation.main+xml"/>
</Types>
</file>

<file path=_rels/.rels><?xml version="1.0" encoding="UTF-8"?>
<Relationships xmlns="http://schemas.openxmlformats.org/package/2006/relationships"><Relationship Id="rId1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  <p:sldMasterId id="2147483661" r:id="rId3"/>
    <p:sldMasterId id="2147483674" r:id="rId4"/>
    <p:sldMasterId id="2147483687" r:id="rId5"/>
    <p:sldMasterId id="2147483700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</p:sldIdLst>
  <p:sldSz cx="12192000" cy="68580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6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 lIns="0" rIns="0" tIns="0" bIns="0"/>
          <a:p>
            <a:r>
              <a:rPr lang="ru-RU" sz="2000">
                <a:latin typeface="Arial"/>
              </a:rPr>
              <a:t>Для правки формата примечаний щелкните мышью</a:t>
            </a:r>
            <a:endParaRPr/>
          </a:p>
        </p:txBody>
      </p:sp>
      <p:sp>
        <p:nvSpPr>
          <p:cNvPr id="438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2975760" cy="456840"/>
          </a:xfrm>
          <a:prstGeom prst="rect">
            <a:avLst/>
          </a:prstGeom>
        </p:spPr>
        <p:txBody>
          <a:bodyPr lIns="0" rIns="0" tIns="0" bIns="0"/>
          <a:p>
            <a:r>
              <a:rPr lang="ru-RU" sz="1400">
                <a:latin typeface="Times New Roman"/>
              </a:rPr>
              <a:t>&lt;заголовок&gt;</a:t>
            </a:r>
            <a:endParaRPr/>
          </a:p>
        </p:txBody>
      </p:sp>
      <p:sp>
        <p:nvSpPr>
          <p:cNvPr id="439" name="PlaceHolder 3"/>
          <p:cNvSpPr>
            <a:spLocks noGrp="1"/>
          </p:cNvSpPr>
          <p:nvPr>
            <p:ph type="dt"/>
          </p:nvPr>
        </p:nvSpPr>
        <p:spPr>
          <a:xfrm>
            <a:off x="3881880" y="0"/>
            <a:ext cx="2975760" cy="456840"/>
          </a:xfrm>
          <a:prstGeom prst="rect">
            <a:avLst/>
          </a:prstGeom>
        </p:spPr>
        <p:txBody>
          <a:bodyPr lIns="0" rIns="0" tIns="0" bIns="0"/>
          <a:p>
            <a:pPr algn="r"/>
            <a:r>
              <a:rPr lang="ru-RU" sz="1400">
                <a:latin typeface="Times New Roman"/>
              </a:rPr>
              <a:t>&lt;дата/время&gt;</a:t>
            </a:r>
            <a:endParaRPr/>
          </a:p>
        </p:txBody>
      </p:sp>
      <p:sp>
        <p:nvSpPr>
          <p:cNvPr id="440" name="PlaceHolder 4"/>
          <p:cNvSpPr>
            <a:spLocks noGrp="1"/>
          </p:cNvSpPr>
          <p:nvPr>
            <p:ph type="ftr"/>
          </p:nvPr>
        </p:nvSpPr>
        <p:spPr>
          <a:xfrm>
            <a:off x="0" y="8686800"/>
            <a:ext cx="2975760" cy="456840"/>
          </a:xfrm>
          <a:prstGeom prst="rect">
            <a:avLst/>
          </a:prstGeom>
        </p:spPr>
        <p:txBody>
          <a:bodyPr lIns="0" rIns="0" tIns="0" bIns="0" anchor="b"/>
          <a:p>
            <a:r>
              <a:rPr lang="ru-RU" sz="1400">
                <a:latin typeface="Times New Roman"/>
              </a:rPr>
              <a:t>&lt;нижний колонтитул&gt;</a:t>
            </a:r>
            <a:endParaRPr/>
          </a:p>
        </p:txBody>
      </p:sp>
      <p:sp>
        <p:nvSpPr>
          <p:cNvPr id="441" name="PlaceHolder 5"/>
          <p:cNvSpPr>
            <a:spLocks noGrp="1"/>
          </p:cNvSpPr>
          <p:nvPr>
            <p:ph type="sldNum"/>
          </p:nvPr>
        </p:nvSpPr>
        <p:spPr>
          <a:xfrm>
            <a:off x="3881880" y="8686800"/>
            <a:ext cx="2975760" cy="456840"/>
          </a:xfrm>
          <a:prstGeom prst="rect">
            <a:avLst/>
          </a:prstGeom>
        </p:spPr>
        <p:txBody>
          <a:bodyPr lIns="0" rIns="0" tIns="0" bIns="0" anchor="b"/>
          <a:p>
            <a:pPr algn="r"/>
            <a:fld id="{8BCDD6D6-B4FE-453B-8980-4CFE1AF65748}" type="slidenum">
              <a:rPr lang="ru-RU" sz="1400">
                <a:latin typeface="Times New Roman"/>
              </a:rPr>
              <a:t>&lt;номер&gt;</a:t>
            </a:fld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p>
            <a:endParaRPr/>
          </a:p>
        </p:txBody>
      </p:sp>
      <p:sp>
        <p:nvSpPr>
          <p:cNvPr id="533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</p:spPr>
        <p:txBody>
          <a:bodyPr anchor="b"/>
          <a:p>
            <a:pPr algn="r">
              <a:lnSpc>
                <a:spcPct val="100000"/>
              </a:lnSpc>
            </a:pPr>
            <a:fld id="{F1FE3A36-9010-4E06-9F39-D1750C4402CA}" type="slidenum">
              <a:rPr lang="ru-RU" sz="1200">
                <a:solidFill>
                  <a:srgbClr val="ffffff"/>
                </a:solidFill>
                <a:latin typeface="+mn-lt"/>
                <a:ea typeface="+mn-ea"/>
              </a:rPr>
              <a:t>&lt;номер&gt;</a:t>
            </a:fld>
            <a:endParaRPr/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1.png"/><Relationship Id="rId3" Type="http://schemas.openxmlformats.org/officeDocument/2006/relationships/image" Target="../media/image12.png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6.png"/><Relationship Id="rId3" Type="http://schemas.openxmlformats.org/officeDocument/2006/relationships/image" Target="../media/image17.png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0.png"/><Relationship Id="rId3" Type="http://schemas.openxmlformats.org/officeDocument/2006/relationships/image" Target="../media/image21.png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0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1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75" name="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76" name="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21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6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2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2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2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82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3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31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32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44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6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3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3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36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3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3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4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4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43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4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4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47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48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5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51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152" name="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153" name="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9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6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9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0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0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82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0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07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08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1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1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12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1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1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1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1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19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2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2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23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24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2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27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228" name="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229" name="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328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6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33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4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33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3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82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33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38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39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34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4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43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34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4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4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34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50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35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5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54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55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35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58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359" name="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360" name="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404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6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40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40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40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82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41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414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415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41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41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419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42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42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42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42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426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42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42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430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431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82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43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434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435" name="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436" name="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4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5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9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6.xml"/><Relationship Id="rId6" Type="http://schemas.openxmlformats.org/officeDocument/2006/relationships/slideLayout" Target="../slideLayouts/slideLayout27.xml"/><Relationship Id="rId7" Type="http://schemas.openxmlformats.org/officeDocument/2006/relationships/slideLayout" Target="../slideLayouts/slideLayout28.xml"/><Relationship Id="rId8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slideLayout" Target="../slideLayouts/slideLayout37.xml"/><Relationship Id="rId6" Type="http://schemas.openxmlformats.org/officeDocument/2006/relationships/slideLayout" Target="../slideLayouts/slideLayout38.xml"/><Relationship Id="rId7" Type="http://schemas.openxmlformats.org/officeDocument/2006/relationships/slideLayout" Target="../slideLayouts/slideLayout39.xml"/><Relationship Id="rId8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46.xml"/><Relationship Id="rId15" Type="http://schemas.openxmlformats.org/officeDocument/2006/relationships/slideLayout" Target="../slideLayouts/slideLayout47.xml"/><Relationship Id="rId16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Relationship Id="rId4" Type="http://schemas.openxmlformats.org/officeDocument/2006/relationships/slideLayout" Target="../slideLayouts/slideLayout49.xml"/><Relationship Id="rId5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2.xml"/><Relationship Id="rId8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57.xml"/><Relationship Id="rId13" Type="http://schemas.openxmlformats.org/officeDocument/2006/relationships/slideLayout" Target="../slideLayouts/slideLayout58.xml"/><Relationship Id="rId14" Type="http://schemas.openxmlformats.org/officeDocument/2006/relationships/slideLayout" Target="../slideLayouts/slideLayout59.xml"/><Relationship Id="rId15" Type="http://schemas.openxmlformats.org/officeDocument/2006/relationships/slideLayout" Target="../slideLayouts/slideLayout60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Picture 2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760" cy="6857640"/>
          </a:xfrm>
          <a:prstGeom prst="rect">
            <a:avLst/>
          </a:prstGeom>
          <a:ln>
            <a:noFill/>
          </a:ln>
        </p:spPr>
      </p:pic>
      <p:sp>
        <p:nvSpPr>
          <p:cNvPr id="1" name="CustomShape 1"/>
          <p:cNvSpPr/>
          <p:nvPr/>
        </p:nvSpPr>
        <p:spPr>
          <a:xfrm>
            <a:off x="114480" y="4680"/>
            <a:ext cx="23400" cy="2180880"/>
          </a:xfrm>
          <a:prstGeom prst="rect">
            <a:avLst/>
          </a:prstGeom>
          <a:gradFill>
            <a:gsLst>
              <a:gs pos="0">
                <a:srgbClr val="82ffff"/>
              </a:gs>
              <a:gs pos="100000">
                <a:srgbClr val="3d97de"/>
              </a:gs>
            </a:gsLst>
            <a:lin ang="5400000"/>
          </a:gradFill>
          <a:ln>
            <a:noFill/>
          </a:ln>
        </p:spPr>
      </p:sp>
      <p:sp>
        <p:nvSpPr>
          <p:cNvPr id="2" name="CustomShape 2"/>
          <p:cNvSpPr/>
          <p:nvPr/>
        </p:nvSpPr>
        <p:spPr>
          <a:xfrm>
            <a:off x="33480" y="2176560"/>
            <a:ext cx="190080" cy="190080"/>
          </a:xfrm>
          <a:prstGeom prst="rect">
            <a:avLst/>
          </a:prstGeom>
          <a:gradFill>
            <a:gsLst>
              <a:gs pos="0">
                <a:srgbClr val="82ffff"/>
              </a:gs>
              <a:gs pos="100000">
                <a:srgbClr val="3d97de"/>
              </a:gs>
            </a:gsLst>
            <a:lin ang="5400000"/>
          </a:gradFill>
          <a:ln>
            <a:noFill/>
          </a:ln>
        </p:spPr>
      </p:sp>
      <p:sp>
        <p:nvSpPr>
          <p:cNvPr id="3" name="CustomShape 3"/>
          <p:cNvSpPr/>
          <p:nvPr/>
        </p:nvSpPr>
        <p:spPr>
          <a:xfrm>
            <a:off x="28440" y="4021200"/>
            <a:ext cx="190080" cy="188640"/>
          </a:xfrm>
          <a:prstGeom prst="rect">
            <a:avLst/>
          </a:prstGeom>
          <a:gradFill>
            <a:gsLst>
              <a:gs pos="0">
                <a:srgbClr val="82ffff"/>
              </a:gs>
              <a:gs pos="100000">
                <a:srgbClr val="3d97de"/>
              </a:gs>
            </a:gsLst>
            <a:lin ang="5400000"/>
          </a:gradFill>
          <a:ln>
            <a:noFill/>
          </a:ln>
        </p:spPr>
      </p:sp>
      <p:sp>
        <p:nvSpPr>
          <p:cNvPr id="4" name="CustomShape 4"/>
          <p:cNvSpPr/>
          <p:nvPr/>
        </p:nvSpPr>
        <p:spPr>
          <a:xfrm>
            <a:off x="200160" y="4680"/>
            <a:ext cx="369360" cy="1810800"/>
          </a:xfrm>
          <a:prstGeom prst="rect">
            <a:avLst/>
          </a:prstGeom>
          <a:gradFill>
            <a:gsLst>
              <a:gs pos="0">
                <a:srgbClr val="82ffff"/>
              </a:gs>
              <a:gs pos="100000">
                <a:srgbClr val="3d97de"/>
              </a:gs>
            </a:gsLst>
            <a:lin ang="5400000"/>
          </a:gradFill>
          <a:ln>
            <a:noFill/>
          </a:ln>
        </p:spPr>
      </p:sp>
      <p:sp>
        <p:nvSpPr>
          <p:cNvPr id="5" name="CustomShape 5"/>
          <p:cNvSpPr/>
          <p:nvPr/>
        </p:nvSpPr>
        <p:spPr>
          <a:xfrm>
            <a:off x="503280" y="1801800"/>
            <a:ext cx="190080" cy="188640"/>
          </a:xfrm>
          <a:prstGeom prst="rect">
            <a:avLst/>
          </a:prstGeom>
          <a:gradFill>
            <a:gsLst>
              <a:gs pos="0">
                <a:srgbClr val="82ffff"/>
              </a:gs>
              <a:gs pos="100000">
                <a:srgbClr val="3d97de"/>
              </a:gs>
            </a:gsLst>
            <a:lin ang="5400000"/>
          </a:gradFill>
          <a:ln>
            <a:noFill/>
          </a:ln>
        </p:spPr>
      </p:sp>
      <p:sp>
        <p:nvSpPr>
          <p:cNvPr id="6" name="CustomShape 6"/>
          <p:cNvSpPr/>
          <p:nvPr/>
        </p:nvSpPr>
        <p:spPr>
          <a:xfrm>
            <a:off x="285840" y="4680"/>
            <a:ext cx="369360" cy="1429920"/>
          </a:xfrm>
          <a:prstGeom prst="rect">
            <a:avLst/>
          </a:prstGeom>
          <a:gradFill>
            <a:gsLst>
              <a:gs pos="0">
                <a:srgbClr val="82ffff"/>
              </a:gs>
              <a:gs pos="100000">
                <a:srgbClr val="3d97de"/>
              </a:gs>
            </a:gsLst>
            <a:lin ang="5400000"/>
          </a:gradFill>
          <a:ln>
            <a:noFill/>
          </a:ln>
        </p:spPr>
      </p:sp>
      <p:sp>
        <p:nvSpPr>
          <p:cNvPr id="7" name="CustomShape 7"/>
          <p:cNvSpPr/>
          <p:nvPr/>
        </p:nvSpPr>
        <p:spPr>
          <a:xfrm>
            <a:off x="546120" y="0"/>
            <a:ext cx="151920" cy="912600"/>
          </a:xfrm>
          <a:prstGeom prst="rect">
            <a:avLst/>
          </a:prstGeom>
          <a:gradFill>
            <a:gsLst>
              <a:gs pos="0">
                <a:srgbClr val="82ffff"/>
              </a:gs>
              <a:gs pos="100000">
                <a:srgbClr val="3d97de"/>
              </a:gs>
            </a:gsLst>
            <a:lin ang="5400000"/>
          </a:gradFill>
          <a:ln>
            <a:noFill/>
          </a:ln>
        </p:spPr>
      </p:sp>
      <p:sp>
        <p:nvSpPr>
          <p:cNvPr id="8" name="CustomShape 8"/>
          <p:cNvSpPr/>
          <p:nvPr/>
        </p:nvSpPr>
        <p:spPr>
          <a:xfrm>
            <a:off x="588960" y="1420920"/>
            <a:ext cx="190080" cy="190080"/>
          </a:xfrm>
          <a:prstGeom prst="rect">
            <a:avLst/>
          </a:prstGeom>
          <a:gradFill>
            <a:gsLst>
              <a:gs pos="0">
                <a:srgbClr val="82ffff"/>
              </a:gs>
              <a:gs pos="100000">
                <a:srgbClr val="3d97de"/>
              </a:gs>
            </a:gsLst>
            <a:lin ang="5400000"/>
          </a:gradFill>
          <a:ln>
            <a:noFill/>
          </a:ln>
        </p:spPr>
      </p:sp>
      <p:sp>
        <p:nvSpPr>
          <p:cNvPr id="9" name="CustomShape 9"/>
          <p:cNvSpPr/>
          <p:nvPr/>
        </p:nvSpPr>
        <p:spPr>
          <a:xfrm>
            <a:off x="588960" y="903240"/>
            <a:ext cx="190080" cy="190080"/>
          </a:xfrm>
          <a:prstGeom prst="rect">
            <a:avLst/>
          </a:prstGeom>
          <a:gradFill>
            <a:gsLst>
              <a:gs pos="0">
                <a:srgbClr val="82ffff"/>
              </a:gs>
              <a:gs pos="100000">
                <a:srgbClr val="3d97de"/>
              </a:gs>
            </a:gsLst>
            <a:lin ang="5400000"/>
          </a:gradFill>
          <a:ln>
            <a:noFill/>
          </a:ln>
        </p:spPr>
      </p:sp>
      <p:sp>
        <p:nvSpPr>
          <p:cNvPr id="10" name="CustomShape 10"/>
          <p:cNvSpPr/>
          <p:nvPr/>
        </p:nvSpPr>
        <p:spPr>
          <a:xfrm>
            <a:off x="641520" y="0"/>
            <a:ext cx="421920" cy="526680"/>
          </a:xfrm>
          <a:prstGeom prst="rect">
            <a:avLst/>
          </a:prstGeom>
          <a:gradFill>
            <a:gsLst>
              <a:gs pos="0">
                <a:srgbClr val="82ffff"/>
              </a:gs>
              <a:gs pos="100000">
                <a:srgbClr val="3d97de"/>
              </a:gs>
            </a:gsLst>
            <a:lin ang="5400000"/>
          </a:gradFill>
          <a:ln>
            <a:noFill/>
          </a:ln>
        </p:spPr>
      </p:sp>
      <p:sp>
        <p:nvSpPr>
          <p:cNvPr id="11" name="CustomShape 11"/>
          <p:cNvSpPr/>
          <p:nvPr/>
        </p:nvSpPr>
        <p:spPr>
          <a:xfrm>
            <a:off x="1020600" y="488880"/>
            <a:ext cx="161640" cy="147240"/>
          </a:xfrm>
          <a:prstGeom prst="rect">
            <a:avLst/>
          </a:prstGeom>
          <a:gradFill>
            <a:gsLst>
              <a:gs pos="0">
                <a:srgbClr val="82ffff"/>
              </a:gs>
              <a:gs pos="100000">
                <a:srgbClr val="3d97de"/>
              </a:gs>
            </a:gsLst>
            <a:lin ang="5400000"/>
          </a:gradFill>
          <a:ln>
            <a:noFill/>
          </a:ln>
        </p:spPr>
      </p:sp>
      <p:sp>
        <p:nvSpPr>
          <p:cNvPr id="12" name="CustomShape 12"/>
          <p:cNvSpPr/>
          <p:nvPr/>
        </p:nvSpPr>
        <p:spPr>
          <a:xfrm>
            <a:off x="9360" y="1801800"/>
            <a:ext cx="123480" cy="126720"/>
          </a:xfrm>
          <a:prstGeom prst="rect">
            <a:avLst/>
          </a:prstGeom>
          <a:gradFill>
            <a:gsLst>
              <a:gs pos="0">
                <a:srgbClr val="82ffff"/>
              </a:gs>
              <a:gs pos="100000">
                <a:srgbClr val="3d97de"/>
              </a:gs>
            </a:gsLst>
            <a:lin ang="5400000"/>
          </a:gradFill>
          <a:ln>
            <a:noFill/>
          </a:ln>
        </p:spPr>
      </p:sp>
      <p:sp>
        <p:nvSpPr>
          <p:cNvPr id="13" name="CustomShape 13"/>
          <p:cNvSpPr/>
          <p:nvPr/>
        </p:nvSpPr>
        <p:spPr>
          <a:xfrm>
            <a:off x="-9360" y="3549600"/>
            <a:ext cx="147240" cy="480600"/>
          </a:xfrm>
          <a:prstGeom prst="rect">
            <a:avLst/>
          </a:prstGeom>
          <a:gradFill>
            <a:gsLst>
              <a:gs pos="0">
                <a:srgbClr val="82ffff"/>
              </a:gs>
              <a:gs pos="100000">
                <a:srgbClr val="3d97de"/>
              </a:gs>
            </a:gsLst>
            <a:lin ang="5400000"/>
          </a:gradFill>
          <a:ln>
            <a:noFill/>
          </a:ln>
        </p:spPr>
      </p:sp>
      <p:sp>
        <p:nvSpPr>
          <p:cNvPr id="14" name="CustomShape 14"/>
          <p:cNvSpPr/>
          <p:nvPr/>
        </p:nvSpPr>
        <p:spPr>
          <a:xfrm>
            <a:off x="128520" y="1382760"/>
            <a:ext cx="142560" cy="475920"/>
          </a:xfrm>
          <a:prstGeom prst="rect">
            <a:avLst/>
          </a:prstGeom>
          <a:gradFill>
            <a:gsLst>
              <a:gs pos="0">
                <a:srgbClr val="82ffff"/>
              </a:gs>
              <a:gs pos="100000">
                <a:srgbClr val="3d97de"/>
              </a:gs>
            </a:gsLst>
            <a:lin ang="5400000"/>
          </a:gradFill>
          <a:ln>
            <a:noFill/>
          </a:ln>
        </p:spPr>
      </p:sp>
      <p:sp>
        <p:nvSpPr>
          <p:cNvPr id="15" name="CustomShape 15"/>
          <p:cNvSpPr/>
          <p:nvPr/>
        </p:nvSpPr>
        <p:spPr>
          <a:xfrm>
            <a:off x="204840" y="1849320"/>
            <a:ext cx="114120" cy="107640"/>
          </a:xfrm>
          <a:prstGeom prst="rect">
            <a:avLst/>
          </a:prstGeom>
          <a:gradFill>
            <a:gsLst>
              <a:gs pos="0">
                <a:srgbClr val="82ffff"/>
              </a:gs>
              <a:gs pos="100000">
                <a:srgbClr val="3d97de"/>
              </a:gs>
            </a:gsLst>
            <a:lin ang="5400000"/>
          </a:gradFill>
          <a:ln>
            <a:noFill/>
          </a:ln>
        </p:spPr>
      </p:sp>
      <p:sp>
        <p:nvSpPr>
          <p:cNvPr id="16" name="CustomShape 16"/>
          <p:cNvSpPr/>
          <p:nvPr/>
        </p:nvSpPr>
        <p:spPr>
          <a:xfrm>
            <a:off x="133200" y="4662360"/>
            <a:ext cx="23400" cy="2180880"/>
          </a:xfrm>
          <a:prstGeom prst="rect">
            <a:avLst/>
          </a:prstGeom>
          <a:gradFill>
            <a:gsLst>
              <a:gs pos="0">
                <a:srgbClr val="82ffff"/>
              </a:gs>
              <a:gs pos="100000">
                <a:srgbClr val="3d97de"/>
              </a:gs>
            </a:gsLst>
            <a:lin ang="5400000"/>
          </a:gradFill>
          <a:ln>
            <a:noFill/>
          </a:ln>
        </p:spPr>
      </p:sp>
      <p:sp>
        <p:nvSpPr>
          <p:cNvPr id="17" name="CustomShape 17"/>
          <p:cNvSpPr/>
          <p:nvPr/>
        </p:nvSpPr>
        <p:spPr>
          <a:xfrm>
            <a:off x="223920" y="5041800"/>
            <a:ext cx="369360" cy="1801440"/>
          </a:xfrm>
          <a:prstGeom prst="rect">
            <a:avLst/>
          </a:prstGeom>
          <a:gradFill>
            <a:gsLst>
              <a:gs pos="0">
                <a:srgbClr val="82ffff"/>
              </a:gs>
              <a:gs pos="100000">
                <a:srgbClr val="3d97de"/>
              </a:gs>
            </a:gsLst>
            <a:lin ang="5400000"/>
          </a:gradFill>
          <a:ln>
            <a:noFill/>
          </a:ln>
        </p:spPr>
      </p:sp>
      <p:sp>
        <p:nvSpPr>
          <p:cNvPr id="18" name="CustomShape 18"/>
          <p:cNvSpPr/>
          <p:nvPr/>
        </p:nvSpPr>
        <p:spPr>
          <a:xfrm>
            <a:off x="52560" y="4481640"/>
            <a:ext cx="190080" cy="190080"/>
          </a:xfrm>
          <a:prstGeom prst="rect">
            <a:avLst/>
          </a:prstGeom>
          <a:gradFill>
            <a:gsLst>
              <a:gs pos="0">
                <a:srgbClr val="82ffff"/>
              </a:gs>
              <a:gs pos="100000">
                <a:srgbClr val="3d97de"/>
              </a:gs>
            </a:gsLst>
            <a:lin ang="5400000"/>
          </a:gradFill>
          <a:ln>
            <a:noFill/>
          </a:ln>
        </p:spPr>
      </p:sp>
      <p:sp>
        <p:nvSpPr>
          <p:cNvPr id="19" name="CustomShape 19"/>
          <p:cNvSpPr/>
          <p:nvPr/>
        </p:nvSpPr>
        <p:spPr>
          <a:xfrm>
            <a:off x="-14400" y="5627520"/>
            <a:ext cx="85320" cy="1215720"/>
          </a:xfrm>
          <a:prstGeom prst="rect">
            <a:avLst/>
          </a:prstGeom>
          <a:gradFill>
            <a:gsLst>
              <a:gs pos="0">
                <a:srgbClr val="82ffff"/>
              </a:gs>
              <a:gs pos="100000">
                <a:srgbClr val="3d97de"/>
              </a:gs>
            </a:gsLst>
            <a:lin ang="5400000"/>
          </a:gradFill>
          <a:ln>
            <a:noFill/>
          </a:ln>
        </p:spPr>
      </p:sp>
      <p:sp>
        <p:nvSpPr>
          <p:cNvPr id="20" name="CustomShape 20"/>
          <p:cNvSpPr/>
          <p:nvPr/>
        </p:nvSpPr>
        <p:spPr>
          <a:xfrm>
            <a:off x="527040" y="4867200"/>
            <a:ext cx="190080" cy="188640"/>
          </a:xfrm>
          <a:prstGeom prst="rect">
            <a:avLst/>
          </a:prstGeom>
          <a:gradFill>
            <a:gsLst>
              <a:gs pos="0">
                <a:srgbClr val="82ffff"/>
              </a:gs>
              <a:gs pos="100000">
                <a:srgbClr val="3d97de"/>
              </a:gs>
            </a:gsLst>
            <a:lin ang="5400000"/>
          </a:gradFill>
          <a:ln>
            <a:noFill/>
          </a:ln>
        </p:spPr>
      </p:sp>
      <p:sp>
        <p:nvSpPr>
          <p:cNvPr id="21" name="CustomShape 21"/>
          <p:cNvSpPr/>
          <p:nvPr/>
        </p:nvSpPr>
        <p:spPr>
          <a:xfrm>
            <a:off x="309600" y="5423040"/>
            <a:ext cx="374400" cy="1425240"/>
          </a:xfrm>
          <a:prstGeom prst="rect">
            <a:avLst/>
          </a:prstGeom>
          <a:gradFill>
            <a:gsLst>
              <a:gs pos="0">
                <a:srgbClr val="82ffff"/>
              </a:gs>
              <a:gs pos="100000">
                <a:srgbClr val="3d97de"/>
              </a:gs>
            </a:gsLst>
            <a:lin ang="5400000"/>
          </a:gradFill>
          <a:ln>
            <a:noFill/>
          </a:ln>
        </p:spPr>
      </p:sp>
      <p:sp>
        <p:nvSpPr>
          <p:cNvPr id="22" name="CustomShape 22"/>
          <p:cNvSpPr/>
          <p:nvPr/>
        </p:nvSpPr>
        <p:spPr>
          <a:xfrm>
            <a:off x="569880" y="5945040"/>
            <a:ext cx="151920" cy="912600"/>
          </a:xfrm>
          <a:prstGeom prst="rect">
            <a:avLst/>
          </a:prstGeom>
          <a:gradFill>
            <a:gsLst>
              <a:gs pos="0">
                <a:srgbClr val="82ffff"/>
              </a:gs>
              <a:gs pos="100000">
                <a:srgbClr val="3d97de"/>
              </a:gs>
            </a:gsLst>
            <a:lin ang="5400000"/>
          </a:gradFill>
          <a:ln>
            <a:noFill/>
          </a:ln>
        </p:spPr>
      </p:sp>
      <p:sp>
        <p:nvSpPr>
          <p:cNvPr id="23" name="CustomShape 23"/>
          <p:cNvSpPr/>
          <p:nvPr/>
        </p:nvSpPr>
        <p:spPr>
          <a:xfrm>
            <a:off x="612720" y="5246640"/>
            <a:ext cx="190080" cy="190080"/>
          </a:xfrm>
          <a:prstGeom prst="rect">
            <a:avLst/>
          </a:prstGeom>
          <a:gradFill>
            <a:gsLst>
              <a:gs pos="0">
                <a:srgbClr val="82ffff"/>
              </a:gs>
              <a:gs pos="100000">
                <a:srgbClr val="3d97de"/>
              </a:gs>
            </a:gsLst>
            <a:lin ang="5400000"/>
          </a:gradFill>
          <a:ln>
            <a:noFill/>
          </a:ln>
        </p:spPr>
      </p:sp>
      <p:sp>
        <p:nvSpPr>
          <p:cNvPr id="24" name="CustomShape 24"/>
          <p:cNvSpPr/>
          <p:nvPr/>
        </p:nvSpPr>
        <p:spPr>
          <a:xfrm>
            <a:off x="612720" y="5764320"/>
            <a:ext cx="190080" cy="190080"/>
          </a:xfrm>
          <a:prstGeom prst="rect">
            <a:avLst/>
          </a:prstGeom>
          <a:gradFill>
            <a:gsLst>
              <a:gs pos="0">
                <a:srgbClr val="82ffff"/>
              </a:gs>
              <a:gs pos="100000">
                <a:srgbClr val="3d97de"/>
              </a:gs>
            </a:gsLst>
            <a:lin ang="5400000"/>
          </a:gradFill>
          <a:ln>
            <a:noFill/>
          </a:ln>
        </p:spPr>
      </p:sp>
      <p:sp>
        <p:nvSpPr>
          <p:cNvPr id="25" name="CustomShape 25"/>
          <p:cNvSpPr/>
          <p:nvPr/>
        </p:nvSpPr>
        <p:spPr>
          <a:xfrm>
            <a:off x="669960" y="6330960"/>
            <a:ext cx="417240" cy="517320"/>
          </a:xfrm>
          <a:prstGeom prst="rect">
            <a:avLst/>
          </a:prstGeom>
          <a:gradFill>
            <a:gsLst>
              <a:gs pos="0">
                <a:srgbClr val="82ffff"/>
              </a:gs>
              <a:gs pos="100000">
                <a:srgbClr val="3d97de"/>
              </a:gs>
            </a:gsLst>
            <a:lin ang="5400000"/>
          </a:gradFill>
          <a:ln>
            <a:noFill/>
          </a:ln>
        </p:spPr>
      </p:sp>
      <p:sp>
        <p:nvSpPr>
          <p:cNvPr id="26" name="CustomShape 26"/>
          <p:cNvSpPr/>
          <p:nvPr/>
        </p:nvSpPr>
        <p:spPr>
          <a:xfrm>
            <a:off x="1049400" y="6221520"/>
            <a:ext cx="156960" cy="147240"/>
          </a:xfrm>
          <a:prstGeom prst="rect">
            <a:avLst/>
          </a:prstGeom>
          <a:gradFill>
            <a:gsLst>
              <a:gs pos="0">
                <a:srgbClr val="82ffff"/>
              </a:gs>
              <a:gs pos="100000">
                <a:srgbClr val="3d97de"/>
              </a:gs>
            </a:gsLst>
            <a:lin ang="5400000"/>
          </a:gradFill>
          <a:ln>
            <a:noFill/>
          </a:ln>
        </p:spPr>
      </p:sp>
      <p:sp>
        <p:nvSpPr>
          <p:cNvPr id="27" name="CustomShape 27"/>
          <p:cNvSpPr/>
          <p:nvPr/>
        </p:nvSpPr>
        <p:spPr>
          <a:xfrm>
            <a:off x="11484000" y="0"/>
            <a:ext cx="417240" cy="512280"/>
          </a:xfrm>
          <a:prstGeom prst="rect">
            <a:avLst/>
          </a:prstGeom>
          <a:gradFill>
            <a:gsLst>
              <a:gs pos="0">
                <a:srgbClr val="82ffff"/>
              </a:gs>
              <a:gs pos="100000">
                <a:srgbClr val="3d97de"/>
              </a:gs>
            </a:gsLst>
            <a:lin ang="5400000"/>
          </a:gradFill>
          <a:ln>
            <a:noFill/>
          </a:ln>
        </p:spPr>
      </p:sp>
      <p:sp>
        <p:nvSpPr>
          <p:cNvPr id="28" name="CustomShape 28"/>
          <p:cNvSpPr/>
          <p:nvPr/>
        </p:nvSpPr>
        <p:spPr>
          <a:xfrm>
            <a:off x="11364840" y="474840"/>
            <a:ext cx="156960" cy="151920"/>
          </a:xfrm>
          <a:prstGeom prst="rect">
            <a:avLst/>
          </a:prstGeom>
          <a:gradFill>
            <a:gsLst>
              <a:gs pos="0">
                <a:srgbClr val="82ffff"/>
              </a:gs>
              <a:gs pos="100000">
                <a:srgbClr val="3d97de"/>
              </a:gs>
            </a:gsLst>
            <a:lin ang="5400000"/>
          </a:gradFill>
          <a:ln>
            <a:noFill/>
          </a:ln>
        </p:spPr>
      </p:sp>
      <p:sp>
        <p:nvSpPr>
          <p:cNvPr id="29" name="CustomShape 29"/>
          <p:cNvSpPr/>
          <p:nvPr/>
        </p:nvSpPr>
        <p:spPr>
          <a:xfrm>
            <a:off x="11631600" y="1539720"/>
            <a:ext cx="188640" cy="190080"/>
          </a:xfrm>
          <a:prstGeom prst="rect">
            <a:avLst/>
          </a:prstGeom>
          <a:gradFill>
            <a:gsLst>
              <a:gs pos="0">
                <a:srgbClr val="82ffff"/>
              </a:gs>
              <a:gs pos="100000">
                <a:srgbClr val="3d97de"/>
              </a:gs>
            </a:gsLst>
            <a:lin ang="5400000"/>
          </a:gradFill>
          <a:ln>
            <a:noFill/>
          </a:ln>
        </p:spPr>
      </p:sp>
      <p:sp>
        <p:nvSpPr>
          <p:cNvPr id="30" name="CustomShape 30"/>
          <p:cNvSpPr/>
          <p:nvPr/>
        </p:nvSpPr>
        <p:spPr>
          <a:xfrm>
            <a:off x="11531520" y="5694480"/>
            <a:ext cx="298080" cy="1153800"/>
          </a:xfrm>
          <a:prstGeom prst="rect">
            <a:avLst/>
          </a:prstGeom>
          <a:gradFill>
            <a:gsLst>
              <a:gs pos="0">
                <a:srgbClr val="82ffff"/>
              </a:gs>
              <a:gs pos="100000">
                <a:srgbClr val="3d97de"/>
              </a:gs>
            </a:gsLst>
            <a:lin ang="5400000"/>
          </a:gradFill>
          <a:ln>
            <a:noFill/>
          </a:ln>
        </p:spPr>
      </p:sp>
      <p:sp>
        <p:nvSpPr>
          <p:cNvPr id="31" name="CustomShape 31"/>
          <p:cNvSpPr/>
          <p:nvPr/>
        </p:nvSpPr>
        <p:spPr>
          <a:xfrm>
            <a:off x="11773080" y="5551560"/>
            <a:ext cx="156960" cy="155160"/>
          </a:xfrm>
          <a:prstGeom prst="rect">
            <a:avLst/>
          </a:prstGeom>
          <a:gradFill>
            <a:gsLst>
              <a:gs pos="0">
                <a:srgbClr val="82ffff"/>
              </a:gs>
              <a:gs pos="100000">
                <a:srgbClr val="3d97de"/>
              </a:gs>
            </a:gsLst>
            <a:lin ang="5400000"/>
          </a:gradFill>
          <a:ln>
            <a:noFill/>
          </a:ln>
        </p:spPr>
      </p:sp>
      <p:sp>
        <p:nvSpPr>
          <p:cNvPr id="32" name="CustomShape 32"/>
          <p:cNvSpPr/>
          <p:nvPr/>
        </p:nvSpPr>
        <p:spPr>
          <a:xfrm>
            <a:off x="11711160" y="4680"/>
            <a:ext cx="304560" cy="1544400"/>
          </a:xfrm>
          <a:prstGeom prst="rect">
            <a:avLst/>
          </a:prstGeom>
          <a:gradFill>
            <a:gsLst>
              <a:gs pos="0">
                <a:srgbClr val="82ffff"/>
              </a:gs>
              <a:gs pos="100000">
                <a:srgbClr val="3d97de"/>
              </a:gs>
            </a:gsLst>
            <a:lin ang="5400000"/>
          </a:gradFill>
          <a:ln>
            <a:noFill/>
          </a:ln>
        </p:spPr>
      </p:sp>
      <p:sp>
        <p:nvSpPr>
          <p:cNvPr id="33" name="CustomShape 33"/>
          <p:cNvSpPr/>
          <p:nvPr/>
        </p:nvSpPr>
        <p:spPr>
          <a:xfrm>
            <a:off x="11636280" y="4867200"/>
            <a:ext cx="188640" cy="188640"/>
          </a:xfrm>
          <a:prstGeom prst="rect">
            <a:avLst/>
          </a:prstGeom>
          <a:gradFill>
            <a:gsLst>
              <a:gs pos="0">
                <a:srgbClr val="82ffff"/>
              </a:gs>
              <a:gs pos="100000">
                <a:srgbClr val="3d97de"/>
              </a:gs>
            </a:gsLst>
            <a:lin ang="5400000"/>
          </a:gradFill>
          <a:ln>
            <a:noFill/>
          </a:ln>
        </p:spPr>
      </p:sp>
      <p:sp>
        <p:nvSpPr>
          <p:cNvPr id="34" name="CustomShape 34"/>
          <p:cNvSpPr/>
          <p:nvPr/>
        </p:nvSpPr>
        <p:spPr>
          <a:xfrm>
            <a:off x="11441160" y="5046840"/>
            <a:ext cx="307440" cy="1801440"/>
          </a:xfrm>
          <a:prstGeom prst="rect">
            <a:avLst/>
          </a:prstGeom>
          <a:gradFill>
            <a:gsLst>
              <a:gs pos="0">
                <a:srgbClr val="82ffff"/>
              </a:gs>
              <a:gs pos="100000">
                <a:srgbClr val="3d97de"/>
              </a:gs>
            </a:gsLst>
            <a:lin ang="5400000"/>
          </a:gradFill>
          <a:ln>
            <a:noFill/>
          </a:ln>
        </p:spPr>
      </p:sp>
      <p:sp>
        <p:nvSpPr>
          <p:cNvPr id="35" name="CustomShape 35"/>
          <p:cNvSpPr/>
          <p:nvPr/>
        </p:nvSpPr>
        <p:spPr>
          <a:xfrm>
            <a:off x="11849040" y="6416640"/>
            <a:ext cx="190080" cy="188640"/>
          </a:xfrm>
          <a:prstGeom prst="rect">
            <a:avLst/>
          </a:prstGeom>
          <a:gradFill>
            <a:gsLst>
              <a:gs pos="0">
                <a:srgbClr val="82ffff"/>
              </a:gs>
              <a:gs pos="100000">
                <a:srgbClr val="3d97de"/>
              </a:gs>
            </a:gsLst>
            <a:lin ang="5400000"/>
          </a:gradFill>
          <a:ln>
            <a:noFill/>
          </a:ln>
        </p:spPr>
      </p:sp>
      <p:sp>
        <p:nvSpPr>
          <p:cNvPr id="36" name="CustomShape 36"/>
          <p:cNvSpPr/>
          <p:nvPr/>
        </p:nvSpPr>
        <p:spPr>
          <a:xfrm>
            <a:off x="11939760" y="6595920"/>
            <a:ext cx="23400" cy="252000"/>
          </a:xfrm>
          <a:prstGeom prst="rect">
            <a:avLst/>
          </a:prstGeom>
          <a:gradFill>
            <a:gsLst>
              <a:gs pos="0">
                <a:srgbClr val="82ffff"/>
              </a:gs>
              <a:gs pos="100000">
                <a:srgbClr val="3d97de"/>
              </a:gs>
            </a:gsLst>
            <a:lin ang="5400000"/>
          </a:gradFill>
          <a:ln>
            <a:noFill/>
          </a:ln>
        </p:spPr>
      </p:sp>
      <p:sp>
        <p:nvSpPr>
          <p:cNvPr id="37" name="PlaceHolder 37"/>
          <p:cNvSpPr>
            <a:spLocks noGrp="1"/>
          </p:cNvSpPr>
          <p:nvPr>
            <p:ph type="title"/>
          </p:nvPr>
        </p:nvSpPr>
        <p:spPr>
          <a:xfrm>
            <a:off x="1146600" y="609480"/>
            <a:ext cx="3855600" cy="1639440"/>
          </a:xfrm>
          <a:prstGeom prst="rect">
            <a:avLst/>
          </a:prstGeom>
        </p:spPr>
        <p:txBody>
          <a:bodyPr anchor="b"/>
          <a:p>
            <a:pPr>
              <a:lnSpc>
                <a:spcPct val="100000"/>
              </a:lnSpc>
            </a:pPr>
            <a:r>
              <a:rPr lang="en-US" sz="3200">
                <a:solidFill>
                  <a:srgbClr val="ffffff"/>
                </a:solidFill>
                <a:latin typeface="Tw Cen MT"/>
              </a:rPr>
              <a:t>Для правки текста заголовка щелкните мышьюClick to edit Master title style</a:t>
            </a:r>
            <a:endParaRPr/>
          </a:p>
        </p:txBody>
      </p:sp>
      <p:sp>
        <p:nvSpPr>
          <p:cNvPr id="38" name="PlaceHolder 38"/>
          <p:cNvSpPr>
            <a:spLocks noGrp="1"/>
          </p:cNvSpPr>
          <p:nvPr>
            <p:ph type="body"/>
          </p:nvPr>
        </p:nvSpPr>
        <p:spPr>
          <a:xfrm>
            <a:off x="5156280" y="592560"/>
            <a:ext cx="5890680" cy="5198040"/>
          </a:xfrm>
          <a:prstGeom prst="rect">
            <a:avLst/>
          </a:prstGeom>
        </p:spPr>
        <p:txBody>
          <a:bodyPr anchor="ctr"/>
          <a:p>
            <a:pPr>
              <a:buSzPct val="45000"/>
              <a:buFont typeface="StarSymbol"/>
              <a:buChar char=""/>
            </a:pPr>
            <a:r>
              <a:rPr lang="en-US" sz="2400">
                <a:solidFill>
                  <a:srgbClr val="ffffff"/>
                </a:solidFill>
                <a:latin typeface="Tw Cen MT"/>
              </a:rPr>
              <a:t>Для правки структуры щелкните мышью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2400">
                <a:solidFill>
                  <a:srgbClr val="ffffff"/>
                </a:solidFill>
                <a:latin typeface="Tw Cen MT"/>
              </a:rPr>
              <a:t>Второй уровень структуры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2400">
                <a:solidFill>
                  <a:srgbClr val="ffffff"/>
                </a:solidFill>
                <a:latin typeface="Tw Cen MT"/>
              </a:rPr>
              <a:t>Третий уровень структуры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2400">
                <a:solidFill>
                  <a:srgbClr val="ffffff"/>
                </a:solidFill>
                <a:latin typeface="Tw Cen MT"/>
              </a:rPr>
              <a:t>Четвёртый уровень структуры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2400">
                <a:solidFill>
                  <a:srgbClr val="ffffff"/>
                </a:solidFill>
                <a:latin typeface="Tw Cen MT"/>
              </a:rPr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2400">
                <a:solidFill>
                  <a:srgbClr val="ffffff"/>
                </a:solidFill>
                <a:latin typeface="Tw Cen MT"/>
              </a:rPr>
              <a:t>Шестой уровень структуры</a:t>
            </a:r>
            <a:endParaRPr/>
          </a:p>
          <a:p>
            <a:pPr>
              <a:lnSpc>
                <a:spcPct val="100000"/>
              </a:lnSpc>
              <a:buSzPct val="125000"/>
              <a:buFont typeface="Arial"/>
              <a:buChar char="•"/>
            </a:pPr>
            <a:r>
              <a:rPr lang="en-US" sz="2400">
                <a:solidFill>
                  <a:srgbClr val="ffffff"/>
                </a:solidFill>
                <a:latin typeface="Tw Cen MT"/>
              </a:rPr>
              <a:t>Седьмой уровень структурыClick to edit Master text styles</a:t>
            </a:r>
            <a:endParaRPr/>
          </a:p>
          <a:p>
            <a:pPr lvl="1">
              <a:lnSpc>
                <a:spcPct val="100000"/>
              </a:lnSpc>
              <a:buSzPct val="125000"/>
              <a:buFont typeface="Arial"/>
              <a:buChar char="•"/>
            </a:pPr>
            <a:r>
              <a:rPr lang="en-US" sz="2000">
                <a:solidFill>
                  <a:srgbClr val="ffffff"/>
                </a:solidFill>
                <a:latin typeface="Tw Cen MT"/>
              </a:rPr>
              <a:t>Second level</a:t>
            </a:r>
            <a:endParaRPr/>
          </a:p>
          <a:p>
            <a:pPr lvl="2">
              <a:lnSpc>
                <a:spcPct val="100000"/>
              </a:lnSpc>
              <a:buSzPct val="125000"/>
              <a:buFont typeface="Arial"/>
              <a:buChar char="•"/>
            </a:pPr>
            <a:r>
              <a:rPr lang="en-US">
                <a:solidFill>
                  <a:srgbClr val="ffffff"/>
                </a:solidFill>
                <a:latin typeface="Tw Cen MT"/>
              </a:rPr>
              <a:t>Third level</a:t>
            </a:r>
            <a:endParaRPr/>
          </a:p>
          <a:p>
            <a:pPr lvl="3">
              <a:lnSpc>
                <a:spcPct val="100000"/>
              </a:lnSpc>
              <a:buSzPct val="125000"/>
              <a:buFont typeface="Arial"/>
              <a:buChar char="•"/>
            </a:pPr>
            <a:r>
              <a:rPr lang="en-US" sz="1600">
                <a:solidFill>
                  <a:srgbClr val="ffffff"/>
                </a:solidFill>
                <a:latin typeface="Tw Cen MT"/>
              </a:rPr>
              <a:t>Fourth level</a:t>
            </a:r>
            <a:endParaRPr/>
          </a:p>
          <a:p>
            <a:pPr lvl="4">
              <a:lnSpc>
                <a:spcPct val="100000"/>
              </a:lnSpc>
              <a:buSzPct val="125000"/>
              <a:buFont typeface="Arial"/>
              <a:buChar char="•"/>
            </a:pPr>
            <a:r>
              <a:rPr lang="en-US" sz="1600">
                <a:solidFill>
                  <a:srgbClr val="ffffff"/>
                </a:solidFill>
                <a:latin typeface="Tw Cen MT"/>
              </a:rPr>
              <a:t>Fifth level</a:t>
            </a:r>
            <a:endParaRPr/>
          </a:p>
        </p:txBody>
      </p:sp>
      <p:sp>
        <p:nvSpPr>
          <p:cNvPr id="39" name="PlaceHolder 39"/>
          <p:cNvSpPr>
            <a:spLocks noGrp="1"/>
          </p:cNvSpPr>
          <p:nvPr>
            <p:ph type="body"/>
          </p:nvPr>
        </p:nvSpPr>
        <p:spPr>
          <a:xfrm>
            <a:off x="1146600" y="2249640"/>
            <a:ext cx="3855600" cy="3541320"/>
          </a:xfrm>
          <a:prstGeom prst="rect">
            <a:avLst/>
          </a:prstGeom>
        </p:spPr>
        <p:txBody>
          <a:bodyPr anchor="ctr"/>
          <a:p>
            <a:pPr>
              <a:buSzPct val="45000"/>
              <a:buFont typeface="StarSymbol"/>
              <a:buChar char=""/>
            </a:pPr>
            <a:r>
              <a:rPr lang="en-US" sz="1600">
                <a:solidFill>
                  <a:srgbClr val="ffffff"/>
                </a:solidFill>
                <a:latin typeface="Tw Cen MT"/>
              </a:rPr>
              <a:t>Для правки структуры щелкните мышью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1600">
                <a:solidFill>
                  <a:srgbClr val="ffffff"/>
                </a:solidFill>
                <a:latin typeface="Tw Cen MT"/>
              </a:rPr>
              <a:t>Второй уровень структуры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1600">
                <a:solidFill>
                  <a:srgbClr val="ffffff"/>
                </a:solidFill>
                <a:latin typeface="Tw Cen MT"/>
              </a:rPr>
              <a:t>Третий уровень структуры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1600">
                <a:solidFill>
                  <a:srgbClr val="ffffff"/>
                </a:solidFill>
                <a:latin typeface="Tw Cen MT"/>
              </a:rPr>
              <a:t>Четвёртый уровень структуры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1600">
                <a:solidFill>
                  <a:srgbClr val="ffffff"/>
                </a:solidFill>
                <a:latin typeface="Tw Cen MT"/>
              </a:rPr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1600">
                <a:solidFill>
                  <a:srgbClr val="ffffff"/>
                </a:solidFill>
                <a:latin typeface="Tw Cen MT"/>
              </a:rPr>
              <a:t>Шестой уровень структуры</a:t>
            </a:r>
            <a:endParaRPr/>
          </a:p>
          <a:p>
            <a:pPr>
              <a:lnSpc>
                <a:spcPct val="100000"/>
              </a:lnSpc>
            </a:pPr>
            <a:r>
              <a:rPr lang="en-US" sz="1600">
                <a:solidFill>
                  <a:srgbClr val="ffffff"/>
                </a:solidFill>
                <a:latin typeface="Tw Cen MT"/>
              </a:rPr>
              <a:t>Седьмой уровень структурыClick to edit Master text styles</a:t>
            </a:r>
            <a:endParaRPr/>
          </a:p>
        </p:txBody>
      </p:sp>
      <p:sp>
        <p:nvSpPr>
          <p:cNvPr id="40" name="PlaceHolder 40"/>
          <p:cNvSpPr>
            <a:spLocks noGrp="1"/>
          </p:cNvSpPr>
          <p:nvPr>
            <p:ph type="dt"/>
          </p:nvPr>
        </p:nvSpPr>
        <p:spPr>
          <a:xfrm>
            <a:off x="7457040" y="5883120"/>
            <a:ext cx="274284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r>
              <a:rPr lang="ru-RU" sz="1050">
                <a:solidFill>
                  <a:srgbClr val="ffffff"/>
                </a:solidFill>
                <a:latin typeface="Tw Cen MT"/>
              </a:rPr>
              <a:t>20.4.16</a:t>
            </a:r>
            <a:endParaRPr/>
          </a:p>
        </p:txBody>
      </p:sp>
      <p:sp>
        <p:nvSpPr>
          <p:cNvPr id="41" name="PlaceHolder 41"/>
          <p:cNvSpPr>
            <a:spLocks noGrp="1"/>
          </p:cNvSpPr>
          <p:nvPr>
            <p:ph type="ftr"/>
          </p:nvPr>
        </p:nvSpPr>
        <p:spPr>
          <a:xfrm>
            <a:off x="1141560" y="5883120"/>
            <a:ext cx="6238800" cy="364680"/>
          </a:xfrm>
          <a:prstGeom prst="rect">
            <a:avLst/>
          </a:prstGeom>
        </p:spPr>
        <p:txBody>
          <a:bodyPr anchor="ctr"/>
          <a:p>
            <a:endParaRPr/>
          </a:p>
        </p:txBody>
      </p:sp>
      <p:sp>
        <p:nvSpPr>
          <p:cNvPr id="42" name="PlaceHolder 42"/>
          <p:cNvSpPr>
            <a:spLocks noGrp="1"/>
          </p:cNvSpPr>
          <p:nvPr>
            <p:ph type="sldNum"/>
          </p:nvPr>
        </p:nvSpPr>
        <p:spPr>
          <a:xfrm>
            <a:off x="10276200" y="5883120"/>
            <a:ext cx="7707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954E28AD-119F-497F-BC81-216A63553429}" type="slidenum">
              <a:rPr lang="ru-RU" sz="1050">
                <a:solidFill>
                  <a:srgbClr val="ffffff"/>
                </a:solidFill>
                <a:latin typeface="Tw Cen MT"/>
              </a:rPr>
              <a:t>&lt;номер&gt;</a:t>
            </a:fld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Picture 2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760" cy="6857640"/>
          </a:xfrm>
          <a:prstGeom prst="rect">
            <a:avLst/>
          </a:prstGeom>
          <a:ln>
            <a:noFill/>
          </a:ln>
        </p:spPr>
      </p:pic>
      <p:sp>
        <p:nvSpPr>
          <p:cNvPr id="78" name="CustomShape 1"/>
          <p:cNvSpPr/>
          <p:nvPr/>
        </p:nvSpPr>
        <p:spPr>
          <a:xfrm>
            <a:off x="114480" y="4680"/>
            <a:ext cx="23400" cy="2180880"/>
          </a:xfrm>
          <a:prstGeom prst="rect">
            <a:avLst/>
          </a:prstGeom>
          <a:gradFill>
            <a:gsLst>
              <a:gs pos="0">
                <a:srgbClr val="82ffff"/>
              </a:gs>
              <a:gs pos="100000">
                <a:srgbClr val="3d97de"/>
              </a:gs>
            </a:gsLst>
            <a:lin ang="5400000"/>
          </a:gradFill>
          <a:ln>
            <a:noFill/>
          </a:ln>
        </p:spPr>
      </p:sp>
      <p:sp>
        <p:nvSpPr>
          <p:cNvPr id="79" name="CustomShape 2"/>
          <p:cNvSpPr/>
          <p:nvPr/>
        </p:nvSpPr>
        <p:spPr>
          <a:xfrm>
            <a:off x="33480" y="2176560"/>
            <a:ext cx="190080" cy="190080"/>
          </a:xfrm>
          <a:prstGeom prst="rect">
            <a:avLst/>
          </a:prstGeom>
          <a:gradFill>
            <a:gsLst>
              <a:gs pos="0">
                <a:srgbClr val="82ffff"/>
              </a:gs>
              <a:gs pos="100000">
                <a:srgbClr val="3d97de"/>
              </a:gs>
            </a:gsLst>
            <a:lin ang="5400000"/>
          </a:gradFill>
          <a:ln>
            <a:noFill/>
          </a:ln>
        </p:spPr>
      </p:sp>
      <p:sp>
        <p:nvSpPr>
          <p:cNvPr id="80" name="CustomShape 3"/>
          <p:cNvSpPr/>
          <p:nvPr/>
        </p:nvSpPr>
        <p:spPr>
          <a:xfrm>
            <a:off x="28440" y="4021200"/>
            <a:ext cx="190080" cy="188640"/>
          </a:xfrm>
          <a:prstGeom prst="rect">
            <a:avLst/>
          </a:prstGeom>
          <a:gradFill>
            <a:gsLst>
              <a:gs pos="0">
                <a:srgbClr val="82ffff"/>
              </a:gs>
              <a:gs pos="100000">
                <a:srgbClr val="3d97de"/>
              </a:gs>
            </a:gsLst>
            <a:lin ang="5400000"/>
          </a:gradFill>
          <a:ln>
            <a:noFill/>
          </a:ln>
        </p:spPr>
      </p:sp>
      <p:sp>
        <p:nvSpPr>
          <p:cNvPr id="81" name="CustomShape 4"/>
          <p:cNvSpPr/>
          <p:nvPr/>
        </p:nvSpPr>
        <p:spPr>
          <a:xfrm>
            <a:off x="200160" y="4680"/>
            <a:ext cx="369360" cy="1810800"/>
          </a:xfrm>
          <a:prstGeom prst="rect">
            <a:avLst/>
          </a:prstGeom>
          <a:gradFill>
            <a:gsLst>
              <a:gs pos="0">
                <a:srgbClr val="82ffff"/>
              </a:gs>
              <a:gs pos="100000">
                <a:srgbClr val="3d97de"/>
              </a:gs>
            </a:gsLst>
            <a:lin ang="5400000"/>
          </a:gradFill>
          <a:ln>
            <a:noFill/>
          </a:ln>
        </p:spPr>
      </p:sp>
      <p:sp>
        <p:nvSpPr>
          <p:cNvPr id="82" name="CustomShape 5"/>
          <p:cNvSpPr/>
          <p:nvPr/>
        </p:nvSpPr>
        <p:spPr>
          <a:xfrm>
            <a:off x="503280" y="1801800"/>
            <a:ext cx="190080" cy="188640"/>
          </a:xfrm>
          <a:prstGeom prst="rect">
            <a:avLst/>
          </a:prstGeom>
          <a:gradFill>
            <a:gsLst>
              <a:gs pos="0">
                <a:srgbClr val="82ffff"/>
              </a:gs>
              <a:gs pos="100000">
                <a:srgbClr val="3d97de"/>
              </a:gs>
            </a:gsLst>
            <a:lin ang="5400000"/>
          </a:gradFill>
          <a:ln>
            <a:noFill/>
          </a:ln>
        </p:spPr>
      </p:sp>
      <p:sp>
        <p:nvSpPr>
          <p:cNvPr id="83" name="CustomShape 6"/>
          <p:cNvSpPr/>
          <p:nvPr/>
        </p:nvSpPr>
        <p:spPr>
          <a:xfrm>
            <a:off x="285840" y="4680"/>
            <a:ext cx="369360" cy="1429920"/>
          </a:xfrm>
          <a:prstGeom prst="rect">
            <a:avLst/>
          </a:prstGeom>
          <a:gradFill>
            <a:gsLst>
              <a:gs pos="0">
                <a:srgbClr val="82ffff"/>
              </a:gs>
              <a:gs pos="100000">
                <a:srgbClr val="3d97de"/>
              </a:gs>
            </a:gsLst>
            <a:lin ang="5400000"/>
          </a:gradFill>
          <a:ln>
            <a:noFill/>
          </a:ln>
        </p:spPr>
      </p:sp>
      <p:sp>
        <p:nvSpPr>
          <p:cNvPr id="84" name="CustomShape 7"/>
          <p:cNvSpPr/>
          <p:nvPr/>
        </p:nvSpPr>
        <p:spPr>
          <a:xfrm>
            <a:off x="546120" y="0"/>
            <a:ext cx="151920" cy="912600"/>
          </a:xfrm>
          <a:prstGeom prst="rect">
            <a:avLst/>
          </a:prstGeom>
          <a:gradFill>
            <a:gsLst>
              <a:gs pos="0">
                <a:srgbClr val="82ffff"/>
              </a:gs>
              <a:gs pos="100000">
                <a:srgbClr val="3d97de"/>
              </a:gs>
            </a:gsLst>
            <a:lin ang="5400000"/>
          </a:gradFill>
          <a:ln>
            <a:noFill/>
          </a:ln>
        </p:spPr>
      </p:sp>
      <p:sp>
        <p:nvSpPr>
          <p:cNvPr id="85" name="CustomShape 8"/>
          <p:cNvSpPr/>
          <p:nvPr/>
        </p:nvSpPr>
        <p:spPr>
          <a:xfrm>
            <a:off x="588960" y="1420920"/>
            <a:ext cx="190080" cy="190080"/>
          </a:xfrm>
          <a:prstGeom prst="rect">
            <a:avLst/>
          </a:prstGeom>
          <a:gradFill>
            <a:gsLst>
              <a:gs pos="0">
                <a:srgbClr val="82ffff"/>
              </a:gs>
              <a:gs pos="100000">
                <a:srgbClr val="3d97de"/>
              </a:gs>
            </a:gsLst>
            <a:lin ang="5400000"/>
          </a:gradFill>
          <a:ln>
            <a:noFill/>
          </a:ln>
        </p:spPr>
      </p:sp>
      <p:sp>
        <p:nvSpPr>
          <p:cNvPr id="86" name="CustomShape 9"/>
          <p:cNvSpPr/>
          <p:nvPr/>
        </p:nvSpPr>
        <p:spPr>
          <a:xfrm>
            <a:off x="588960" y="903240"/>
            <a:ext cx="190080" cy="190080"/>
          </a:xfrm>
          <a:prstGeom prst="rect">
            <a:avLst/>
          </a:prstGeom>
          <a:gradFill>
            <a:gsLst>
              <a:gs pos="0">
                <a:srgbClr val="82ffff"/>
              </a:gs>
              <a:gs pos="100000">
                <a:srgbClr val="3d97de"/>
              </a:gs>
            </a:gsLst>
            <a:lin ang="5400000"/>
          </a:gradFill>
          <a:ln>
            <a:noFill/>
          </a:ln>
        </p:spPr>
      </p:sp>
      <p:sp>
        <p:nvSpPr>
          <p:cNvPr id="87" name="CustomShape 10"/>
          <p:cNvSpPr/>
          <p:nvPr/>
        </p:nvSpPr>
        <p:spPr>
          <a:xfrm>
            <a:off x="641520" y="0"/>
            <a:ext cx="421920" cy="526680"/>
          </a:xfrm>
          <a:prstGeom prst="rect">
            <a:avLst/>
          </a:prstGeom>
          <a:gradFill>
            <a:gsLst>
              <a:gs pos="0">
                <a:srgbClr val="82ffff"/>
              </a:gs>
              <a:gs pos="100000">
                <a:srgbClr val="3d97de"/>
              </a:gs>
            </a:gsLst>
            <a:lin ang="5400000"/>
          </a:gradFill>
          <a:ln>
            <a:noFill/>
          </a:ln>
        </p:spPr>
      </p:sp>
      <p:sp>
        <p:nvSpPr>
          <p:cNvPr id="88" name="CustomShape 11"/>
          <p:cNvSpPr/>
          <p:nvPr/>
        </p:nvSpPr>
        <p:spPr>
          <a:xfrm>
            <a:off x="1020600" y="488880"/>
            <a:ext cx="161640" cy="147240"/>
          </a:xfrm>
          <a:prstGeom prst="rect">
            <a:avLst/>
          </a:prstGeom>
          <a:gradFill>
            <a:gsLst>
              <a:gs pos="0">
                <a:srgbClr val="82ffff"/>
              </a:gs>
              <a:gs pos="100000">
                <a:srgbClr val="3d97de"/>
              </a:gs>
            </a:gsLst>
            <a:lin ang="5400000"/>
          </a:gradFill>
          <a:ln>
            <a:noFill/>
          </a:ln>
        </p:spPr>
      </p:sp>
      <p:sp>
        <p:nvSpPr>
          <p:cNvPr id="89" name="CustomShape 12"/>
          <p:cNvSpPr/>
          <p:nvPr/>
        </p:nvSpPr>
        <p:spPr>
          <a:xfrm>
            <a:off x="9360" y="1801800"/>
            <a:ext cx="123480" cy="126720"/>
          </a:xfrm>
          <a:prstGeom prst="rect">
            <a:avLst/>
          </a:prstGeom>
          <a:gradFill>
            <a:gsLst>
              <a:gs pos="0">
                <a:srgbClr val="82ffff"/>
              </a:gs>
              <a:gs pos="100000">
                <a:srgbClr val="3d97de"/>
              </a:gs>
            </a:gsLst>
            <a:lin ang="5400000"/>
          </a:gradFill>
          <a:ln>
            <a:noFill/>
          </a:ln>
        </p:spPr>
      </p:sp>
      <p:sp>
        <p:nvSpPr>
          <p:cNvPr id="90" name="CustomShape 13"/>
          <p:cNvSpPr/>
          <p:nvPr/>
        </p:nvSpPr>
        <p:spPr>
          <a:xfrm>
            <a:off x="-9360" y="3549600"/>
            <a:ext cx="147240" cy="480600"/>
          </a:xfrm>
          <a:prstGeom prst="rect">
            <a:avLst/>
          </a:prstGeom>
          <a:gradFill>
            <a:gsLst>
              <a:gs pos="0">
                <a:srgbClr val="82ffff"/>
              </a:gs>
              <a:gs pos="100000">
                <a:srgbClr val="3d97de"/>
              </a:gs>
            </a:gsLst>
            <a:lin ang="5400000"/>
          </a:gradFill>
          <a:ln>
            <a:noFill/>
          </a:ln>
        </p:spPr>
      </p:sp>
      <p:sp>
        <p:nvSpPr>
          <p:cNvPr id="91" name="CustomShape 14"/>
          <p:cNvSpPr/>
          <p:nvPr/>
        </p:nvSpPr>
        <p:spPr>
          <a:xfrm>
            <a:off x="128520" y="1382760"/>
            <a:ext cx="142560" cy="475920"/>
          </a:xfrm>
          <a:prstGeom prst="rect">
            <a:avLst/>
          </a:prstGeom>
          <a:gradFill>
            <a:gsLst>
              <a:gs pos="0">
                <a:srgbClr val="82ffff"/>
              </a:gs>
              <a:gs pos="100000">
                <a:srgbClr val="3d97de"/>
              </a:gs>
            </a:gsLst>
            <a:lin ang="5400000"/>
          </a:gradFill>
          <a:ln>
            <a:noFill/>
          </a:ln>
        </p:spPr>
      </p:sp>
      <p:sp>
        <p:nvSpPr>
          <p:cNvPr id="92" name="CustomShape 15"/>
          <p:cNvSpPr/>
          <p:nvPr/>
        </p:nvSpPr>
        <p:spPr>
          <a:xfrm>
            <a:off x="204840" y="1849320"/>
            <a:ext cx="114120" cy="107640"/>
          </a:xfrm>
          <a:prstGeom prst="rect">
            <a:avLst/>
          </a:prstGeom>
          <a:gradFill>
            <a:gsLst>
              <a:gs pos="0">
                <a:srgbClr val="82ffff"/>
              </a:gs>
              <a:gs pos="100000">
                <a:srgbClr val="3d97de"/>
              </a:gs>
            </a:gsLst>
            <a:lin ang="5400000"/>
          </a:gradFill>
          <a:ln>
            <a:noFill/>
          </a:ln>
        </p:spPr>
      </p:sp>
      <p:sp>
        <p:nvSpPr>
          <p:cNvPr id="93" name="CustomShape 16"/>
          <p:cNvSpPr/>
          <p:nvPr/>
        </p:nvSpPr>
        <p:spPr>
          <a:xfrm>
            <a:off x="133200" y="4662360"/>
            <a:ext cx="23400" cy="2180880"/>
          </a:xfrm>
          <a:prstGeom prst="rect">
            <a:avLst/>
          </a:prstGeom>
          <a:gradFill>
            <a:gsLst>
              <a:gs pos="0">
                <a:srgbClr val="82ffff"/>
              </a:gs>
              <a:gs pos="100000">
                <a:srgbClr val="3d97de"/>
              </a:gs>
            </a:gsLst>
            <a:lin ang="5400000"/>
          </a:gradFill>
          <a:ln>
            <a:noFill/>
          </a:ln>
        </p:spPr>
      </p:sp>
      <p:sp>
        <p:nvSpPr>
          <p:cNvPr id="94" name="CustomShape 17"/>
          <p:cNvSpPr/>
          <p:nvPr/>
        </p:nvSpPr>
        <p:spPr>
          <a:xfrm>
            <a:off x="223920" y="5041800"/>
            <a:ext cx="369360" cy="1801440"/>
          </a:xfrm>
          <a:prstGeom prst="rect">
            <a:avLst/>
          </a:prstGeom>
          <a:gradFill>
            <a:gsLst>
              <a:gs pos="0">
                <a:srgbClr val="82ffff"/>
              </a:gs>
              <a:gs pos="100000">
                <a:srgbClr val="3d97de"/>
              </a:gs>
            </a:gsLst>
            <a:lin ang="5400000"/>
          </a:gradFill>
          <a:ln>
            <a:noFill/>
          </a:ln>
        </p:spPr>
      </p:sp>
      <p:sp>
        <p:nvSpPr>
          <p:cNvPr id="95" name="CustomShape 18"/>
          <p:cNvSpPr/>
          <p:nvPr/>
        </p:nvSpPr>
        <p:spPr>
          <a:xfrm>
            <a:off x="52560" y="4481640"/>
            <a:ext cx="190080" cy="190080"/>
          </a:xfrm>
          <a:prstGeom prst="rect">
            <a:avLst/>
          </a:prstGeom>
          <a:gradFill>
            <a:gsLst>
              <a:gs pos="0">
                <a:srgbClr val="82ffff"/>
              </a:gs>
              <a:gs pos="100000">
                <a:srgbClr val="3d97de"/>
              </a:gs>
            </a:gsLst>
            <a:lin ang="5400000"/>
          </a:gradFill>
          <a:ln>
            <a:noFill/>
          </a:ln>
        </p:spPr>
      </p:sp>
      <p:sp>
        <p:nvSpPr>
          <p:cNvPr id="96" name="CustomShape 19"/>
          <p:cNvSpPr/>
          <p:nvPr/>
        </p:nvSpPr>
        <p:spPr>
          <a:xfrm>
            <a:off x="-14400" y="5627520"/>
            <a:ext cx="85320" cy="1215720"/>
          </a:xfrm>
          <a:prstGeom prst="rect">
            <a:avLst/>
          </a:prstGeom>
          <a:gradFill>
            <a:gsLst>
              <a:gs pos="0">
                <a:srgbClr val="82ffff"/>
              </a:gs>
              <a:gs pos="100000">
                <a:srgbClr val="3d97de"/>
              </a:gs>
            </a:gsLst>
            <a:lin ang="5400000"/>
          </a:gradFill>
          <a:ln>
            <a:noFill/>
          </a:ln>
        </p:spPr>
      </p:sp>
      <p:sp>
        <p:nvSpPr>
          <p:cNvPr id="97" name="CustomShape 20"/>
          <p:cNvSpPr/>
          <p:nvPr/>
        </p:nvSpPr>
        <p:spPr>
          <a:xfrm>
            <a:off x="527040" y="4867200"/>
            <a:ext cx="190080" cy="188640"/>
          </a:xfrm>
          <a:prstGeom prst="rect">
            <a:avLst/>
          </a:prstGeom>
          <a:gradFill>
            <a:gsLst>
              <a:gs pos="0">
                <a:srgbClr val="82ffff"/>
              </a:gs>
              <a:gs pos="100000">
                <a:srgbClr val="3d97de"/>
              </a:gs>
            </a:gsLst>
            <a:lin ang="5400000"/>
          </a:gradFill>
          <a:ln>
            <a:noFill/>
          </a:ln>
        </p:spPr>
      </p:sp>
      <p:sp>
        <p:nvSpPr>
          <p:cNvPr id="98" name="CustomShape 21"/>
          <p:cNvSpPr/>
          <p:nvPr/>
        </p:nvSpPr>
        <p:spPr>
          <a:xfrm>
            <a:off x="309600" y="5423040"/>
            <a:ext cx="374400" cy="1425240"/>
          </a:xfrm>
          <a:prstGeom prst="rect">
            <a:avLst/>
          </a:prstGeom>
          <a:gradFill>
            <a:gsLst>
              <a:gs pos="0">
                <a:srgbClr val="82ffff"/>
              </a:gs>
              <a:gs pos="100000">
                <a:srgbClr val="3d97de"/>
              </a:gs>
            </a:gsLst>
            <a:lin ang="5400000"/>
          </a:gradFill>
          <a:ln>
            <a:noFill/>
          </a:ln>
        </p:spPr>
      </p:sp>
      <p:sp>
        <p:nvSpPr>
          <p:cNvPr id="99" name="CustomShape 22"/>
          <p:cNvSpPr/>
          <p:nvPr/>
        </p:nvSpPr>
        <p:spPr>
          <a:xfrm>
            <a:off x="569880" y="5945040"/>
            <a:ext cx="151920" cy="912600"/>
          </a:xfrm>
          <a:prstGeom prst="rect">
            <a:avLst/>
          </a:prstGeom>
          <a:gradFill>
            <a:gsLst>
              <a:gs pos="0">
                <a:srgbClr val="82ffff"/>
              </a:gs>
              <a:gs pos="100000">
                <a:srgbClr val="3d97de"/>
              </a:gs>
            </a:gsLst>
            <a:lin ang="5400000"/>
          </a:gradFill>
          <a:ln>
            <a:noFill/>
          </a:ln>
        </p:spPr>
      </p:sp>
      <p:sp>
        <p:nvSpPr>
          <p:cNvPr id="100" name="CustomShape 23"/>
          <p:cNvSpPr/>
          <p:nvPr/>
        </p:nvSpPr>
        <p:spPr>
          <a:xfrm>
            <a:off x="612720" y="5246640"/>
            <a:ext cx="190080" cy="190080"/>
          </a:xfrm>
          <a:prstGeom prst="rect">
            <a:avLst/>
          </a:prstGeom>
          <a:gradFill>
            <a:gsLst>
              <a:gs pos="0">
                <a:srgbClr val="82ffff"/>
              </a:gs>
              <a:gs pos="100000">
                <a:srgbClr val="3d97de"/>
              </a:gs>
            </a:gsLst>
            <a:lin ang="5400000"/>
          </a:gradFill>
          <a:ln>
            <a:noFill/>
          </a:ln>
        </p:spPr>
      </p:sp>
      <p:sp>
        <p:nvSpPr>
          <p:cNvPr id="101" name="CustomShape 24"/>
          <p:cNvSpPr/>
          <p:nvPr/>
        </p:nvSpPr>
        <p:spPr>
          <a:xfrm>
            <a:off x="612720" y="5764320"/>
            <a:ext cx="190080" cy="190080"/>
          </a:xfrm>
          <a:prstGeom prst="rect">
            <a:avLst/>
          </a:prstGeom>
          <a:gradFill>
            <a:gsLst>
              <a:gs pos="0">
                <a:srgbClr val="82ffff"/>
              </a:gs>
              <a:gs pos="100000">
                <a:srgbClr val="3d97de"/>
              </a:gs>
            </a:gsLst>
            <a:lin ang="5400000"/>
          </a:gradFill>
          <a:ln>
            <a:noFill/>
          </a:ln>
        </p:spPr>
      </p:sp>
      <p:sp>
        <p:nvSpPr>
          <p:cNvPr id="102" name="CustomShape 25"/>
          <p:cNvSpPr/>
          <p:nvPr/>
        </p:nvSpPr>
        <p:spPr>
          <a:xfrm>
            <a:off x="669960" y="6330960"/>
            <a:ext cx="417240" cy="517320"/>
          </a:xfrm>
          <a:prstGeom prst="rect">
            <a:avLst/>
          </a:prstGeom>
          <a:gradFill>
            <a:gsLst>
              <a:gs pos="0">
                <a:srgbClr val="82ffff"/>
              </a:gs>
              <a:gs pos="100000">
                <a:srgbClr val="3d97de"/>
              </a:gs>
            </a:gsLst>
            <a:lin ang="5400000"/>
          </a:gradFill>
          <a:ln>
            <a:noFill/>
          </a:ln>
        </p:spPr>
      </p:sp>
      <p:sp>
        <p:nvSpPr>
          <p:cNvPr id="103" name="CustomShape 26"/>
          <p:cNvSpPr/>
          <p:nvPr/>
        </p:nvSpPr>
        <p:spPr>
          <a:xfrm>
            <a:off x="1049400" y="6221520"/>
            <a:ext cx="156960" cy="147240"/>
          </a:xfrm>
          <a:prstGeom prst="rect">
            <a:avLst/>
          </a:prstGeom>
          <a:gradFill>
            <a:gsLst>
              <a:gs pos="0">
                <a:srgbClr val="82ffff"/>
              </a:gs>
              <a:gs pos="100000">
                <a:srgbClr val="3d97de"/>
              </a:gs>
            </a:gsLst>
            <a:lin ang="5400000"/>
          </a:gradFill>
          <a:ln>
            <a:noFill/>
          </a:ln>
        </p:spPr>
      </p:sp>
      <p:sp>
        <p:nvSpPr>
          <p:cNvPr id="104" name="CustomShape 27"/>
          <p:cNvSpPr/>
          <p:nvPr/>
        </p:nvSpPr>
        <p:spPr>
          <a:xfrm>
            <a:off x="11484000" y="0"/>
            <a:ext cx="417240" cy="512280"/>
          </a:xfrm>
          <a:prstGeom prst="rect">
            <a:avLst/>
          </a:prstGeom>
          <a:gradFill>
            <a:gsLst>
              <a:gs pos="0">
                <a:srgbClr val="82ffff"/>
              </a:gs>
              <a:gs pos="100000">
                <a:srgbClr val="3d97de"/>
              </a:gs>
            </a:gsLst>
            <a:lin ang="5400000"/>
          </a:gradFill>
          <a:ln>
            <a:noFill/>
          </a:ln>
        </p:spPr>
      </p:sp>
      <p:sp>
        <p:nvSpPr>
          <p:cNvPr id="105" name="CustomShape 28"/>
          <p:cNvSpPr/>
          <p:nvPr/>
        </p:nvSpPr>
        <p:spPr>
          <a:xfrm>
            <a:off x="11364840" y="474840"/>
            <a:ext cx="156960" cy="151920"/>
          </a:xfrm>
          <a:prstGeom prst="rect">
            <a:avLst/>
          </a:prstGeom>
          <a:gradFill>
            <a:gsLst>
              <a:gs pos="0">
                <a:srgbClr val="82ffff"/>
              </a:gs>
              <a:gs pos="100000">
                <a:srgbClr val="3d97de"/>
              </a:gs>
            </a:gsLst>
            <a:lin ang="5400000"/>
          </a:gradFill>
          <a:ln>
            <a:noFill/>
          </a:ln>
        </p:spPr>
      </p:sp>
      <p:sp>
        <p:nvSpPr>
          <p:cNvPr id="106" name="CustomShape 29"/>
          <p:cNvSpPr/>
          <p:nvPr/>
        </p:nvSpPr>
        <p:spPr>
          <a:xfrm>
            <a:off x="11631600" y="1539720"/>
            <a:ext cx="188640" cy="190080"/>
          </a:xfrm>
          <a:prstGeom prst="rect">
            <a:avLst/>
          </a:prstGeom>
          <a:gradFill>
            <a:gsLst>
              <a:gs pos="0">
                <a:srgbClr val="82ffff"/>
              </a:gs>
              <a:gs pos="100000">
                <a:srgbClr val="3d97de"/>
              </a:gs>
            </a:gsLst>
            <a:lin ang="5400000"/>
          </a:gradFill>
          <a:ln>
            <a:noFill/>
          </a:ln>
        </p:spPr>
      </p:sp>
      <p:sp>
        <p:nvSpPr>
          <p:cNvPr id="107" name="CustomShape 30"/>
          <p:cNvSpPr/>
          <p:nvPr/>
        </p:nvSpPr>
        <p:spPr>
          <a:xfrm>
            <a:off x="11531520" y="5694480"/>
            <a:ext cx="298080" cy="1153800"/>
          </a:xfrm>
          <a:prstGeom prst="rect">
            <a:avLst/>
          </a:prstGeom>
          <a:gradFill>
            <a:gsLst>
              <a:gs pos="0">
                <a:srgbClr val="82ffff"/>
              </a:gs>
              <a:gs pos="100000">
                <a:srgbClr val="3d97de"/>
              </a:gs>
            </a:gsLst>
            <a:lin ang="5400000"/>
          </a:gradFill>
          <a:ln>
            <a:noFill/>
          </a:ln>
        </p:spPr>
      </p:sp>
      <p:sp>
        <p:nvSpPr>
          <p:cNvPr id="108" name="CustomShape 31"/>
          <p:cNvSpPr/>
          <p:nvPr/>
        </p:nvSpPr>
        <p:spPr>
          <a:xfrm>
            <a:off x="11773080" y="5551560"/>
            <a:ext cx="156960" cy="155160"/>
          </a:xfrm>
          <a:prstGeom prst="rect">
            <a:avLst/>
          </a:prstGeom>
          <a:gradFill>
            <a:gsLst>
              <a:gs pos="0">
                <a:srgbClr val="82ffff"/>
              </a:gs>
              <a:gs pos="100000">
                <a:srgbClr val="3d97de"/>
              </a:gs>
            </a:gsLst>
            <a:lin ang="5400000"/>
          </a:gradFill>
          <a:ln>
            <a:noFill/>
          </a:ln>
        </p:spPr>
      </p:sp>
      <p:sp>
        <p:nvSpPr>
          <p:cNvPr id="109" name="CustomShape 32"/>
          <p:cNvSpPr/>
          <p:nvPr/>
        </p:nvSpPr>
        <p:spPr>
          <a:xfrm>
            <a:off x="11711160" y="4680"/>
            <a:ext cx="304560" cy="1544400"/>
          </a:xfrm>
          <a:prstGeom prst="rect">
            <a:avLst/>
          </a:prstGeom>
          <a:gradFill>
            <a:gsLst>
              <a:gs pos="0">
                <a:srgbClr val="82ffff"/>
              </a:gs>
              <a:gs pos="100000">
                <a:srgbClr val="3d97de"/>
              </a:gs>
            </a:gsLst>
            <a:lin ang="5400000"/>
          </a:gradFill>
          <a:ln>
            <a:noFill/>
          </a:ln>
        </p:spPr>
      </p:sp>
      <p:sp>
        <p:nvSpPr>
          <p:cNvPr id="110" name="CustomShape 33"/>
          <p:cNvSpPr/>
          <p:nvPr/>
        </p:nvSpPr>
        <p:spPr>
          <a:xfrm>
            <a:off x="11636280" y="4867200"/>
            <a:ext cx="188640" cy="188640"/>
          </a:xfrm>
          <a:prstGeom prst="rect">
            <a:avLst/>
          </a:prstGeom>
          <a:gradFill>
            <a:gsLst>
              <a:gs pos="0">
                <a:srgbClr val="82ffff"/>
              </a:gs>
              <a:gs pos="100000">
                <a:srgbClr val="3d97de"/>
              </a:gs>
            </a:gsLst>
            <a:lin ang="5400000"/>
          </a:gradFill>
          <a:ln>
            <a:noFill/>
          </a:ln>
        </p:spPr>
      </p:sp>
      <p:sp>
        <p:nvSpPr>
          <p:cNvPr id="111" name="CustomShape 34"/>
          <p:cNvSpPr/>
          <p:nvPr/>
        </p:nvSpPr>
        <p:spPr>
          <a:xfrm>
            <a:off x="11441160" y="5046840"/>
            <a:ext cx="307440" cy="1801440"/>
          </a:xfrm>
          <a:prstGeom prst="rect">
            <a:avLst/>
          </a:prstGeom>
          <a:gradFill>
            <a:gsLst>
              <a:gs pos="0">
                <a:srgbClr val="82ffff"/>
              </a:gs>
              <a:gs pos="100000">
                <a:srgbClr val="3d97de"/>
              </a:gs>
            </a:gsLst>
            <a:lin ang="5400000"/>
          </a:gradFill>
          <a:ln>
            <a:noFill/>
          </a:ln>
        </p:spPr>
      </p:sp>
      <p:sp>
        <p:nvSpPr>
          <p:cNvPr id="112" name="CustomShape 35"/>
          <p:cNvSpPr/>
          <p:nvPr/>
        </p:nvSpPr>
        <p:spPr>
          <a:xfrm>
            <a:off x="11849040" y="6416640"/>
            <a:ext cx="190080" cy="188640"/>
          </a:xfrm>
          <a:prstGeom prst="rect">
            <a:avLst/>
          </a:prstGeom>
          <a:gradFill>
            <a:gsLst>
              <a:gs pos="0">
                <a:srgbClr val="82ffff"/>
              </a:gs>
              <a:gs pos="100000">
                <a:srgbClr val="3d97de"/>
              </a:gs>
            </a:gsLst>
            <a:lin ang="5400000"/>
          </a:gradFill>
          <a:ln>
            <a:noFill/>
          </a:ln>
        </p:spPr>
      </p:sp>
      <p:sp>
        <p:nvSpPr>
          <p:cNvPr id="113" name="CustomShape 36"/>
          <p:cNvSpPr/>
          <p:nvPr/>
        </p:nvSpPr>
        <p:spPr>
          <a:xfrm>
            <a:off x="11939760" y="6595920"/>
            <a:ext cx="23400" cy="252000"/>
          </a:xfrm>
          <a:prstGeom prst="rect">
            <a:avLst/>
          </a:prstGeom>
          <a:gradFill>
            <a:gsLst>
              <a:gs pos="0">
                <a:srgbClr val="82ffff"/>
              </a:gs>
              <a:gs pos="100000">
                <a:srgbClr val="3d97de"/>
              </a:gs>
            </a:gsLst>
            <a:lin ang="5400000"/>
          </a:gradFill>
          <a:ln>
            <a:noFill/>
          </a:ln>
        </p:spPr>
      </p:sp>
      <p:sp>
        <p:nvSpPr>
          <p:cNvPr id="114" name="PlaceHolder 37"/>
          <p:cNvSpPr>
            <a:spLocks noGrp="1"/>
          </p:cNvSpPr>
          <p:nvPr>
            <p:ph type="title"/>
          </p:nvPr>
        </p:nvSpPr>
        <p:spPr>
          <a:xfrm>
            <a:off x="1141560" y="609480"/>
            <a:ext cx="5934240" cy="1639440"/>
          </a:xfrm>
          <a:prstGeom prst="rect">
            <a:avLst/>
          </a:prstGeom>
        </p:spPr>
        <p:txBody>
          <a:bodyPr anchor="b"/>
          <a:p>
            <a:pPr>
              <a:lnSpc>
                <a:spcPct val="100000"/>
              </a:lnSpc>
            </a:pPr>
            <a:r>
              <a:rPr lang="en-US" sz="3200">
                <a:solidFill>
                  <a:srgbClr val="ffffff"/>
                </a:solidFill>
                <a:latin typeface="Tw Cen MT"/>
              </a:rPr>
              <a:t>Для правки текста заголовка щелкните мышьюClick to edit Master title style</a:t>
            </a:r>
            <a:endParaRPr/>
          </a:p>
        </p:txBody>
      </p:sp>
      <p:sp>
        <p:nvSpPr>
          <p:cNvPr id="115" name="PlaceHolder 38"/>
          <p:cNvSpPr>
            <a:spLocks noGrp="1"/>
          </p:cNvSpPr>
          <p:nvPr>
            <p:ph type="body"/>
          </p:nvPr>
        </p:nvSpPr>
        <p:spPr>
          <a:xfrm>
            <a:off x="7380720" y="609480"/>
            <a:ext cx="3666240" cy="5181120"/>
          </a:xfrm>
          <a:prstGeom prst="rect">
            <a:avLst/>
          </a:prstGeom>
        </p:spPr>
        <p:txBody>
          <a:bodyPr/>
          <a:p>
            <a:pPr>
              <a:buSzPct val="45000"/>
              <a:buFont typeface="StarSymbol"/>
              <a:buChar char=""/>
            </a:pPr>
            <a:r>
              <a:rPr lang="en-US" sz="3200">
                <a:solidFill>
                  <a:srgbClr val="ffffff"/>
                </a:solidFill>
                <a:latin typeface="Tw Cen MT"/>
              </a:rPr>
              <a:t>Для правки структуры щелкните мышью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3200">
                <a:solidFill>
                  <a:srgbClr val="ffffff"/>
                </a:solidFill>
                <a:latin typeface="Tw Cen MT"/>
              </a:rPr>
              <a:t>Второй уровень структуры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3200">
                <a:solidFill>
                  <a:srgbClr val="ffffff"/>
                </a:solidFill>
                <a:latin typeface="Tw Cen MT"/>
              </a:rPr>
              <a:t>Третий уровень структуры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3200">
                <a:solidFill>
                  <a:srgbClr val="ffffff"/>
                </a:solidFill>
                <a:latin typeface="Tw Cen MT"/>
              </a:rPr>
              <a:t>Четвёртый уровень структуры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3200">
                <a:solidFill>
                  <a:srgbClr val="ffffff"/>
                </a:solidFill>
                <a:latin typeface="Tw Cen MT"/>
              </a:rPr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3200">
                <a:solidFill>
                  <a:srgbClr val="ffffff"/>
                </a:solidFill>
                <a:latin typeface="Tw Cen MT"/>
              </a:rPr>
              <a:t>Шестой уровень структуры</a:t>
            </a:r>
            <a:endParaRPr/>
          </a:p>
          <a:p>
            <a:pPr>
              <a:lnSpc>
                <a:spcPct val="100000"/>
              </a:lnSpc>
            </a:pPr>
            <a:r>
              <a:rPr lang="en-US" sz="3200">
                <a:solidFill>
                  <a:srgbClr val="ffffff"/>
                </a:solidFill>
                <a:latin typeface="Tw Cen MT"/>
              </a:rPr>
              <a:t>Седьмой уровень структурыClick icon to add picture</a:t>
            </a:r>
            <a:endParaRPr/>
          </a:p>
        </p:txBody>
      </p:sp>
      <p:sp>
        <p:nvSpPr>
          <p:cNvPr id="116" name="PlaceHolder 39"/>
          <p:cNvSpPr>
            <a:spLocks noGrp="1"/>
          </p:cNvSpPr>
          <p:nvPr>
            <p:ph type="body"/>
          </p:nvPr>
        </p:nvSpPr>
        <p:spPr>
          <a:xfrm>
            <a:off x="1141560" y="2249640"/>
            <a:ext cx="5934240" cy="3541320"/>
          </a:xfrm>
          <a:prstGeom prst="rect">
            <a:avLst/>
          </a:prstGeom>
        </p:spPr>
        <p:txBody>
          <a:bodyPr anchor="ctr"/>
          <a:p>
            <a:pPr>
              <a:buSzPct val="45000"/>
              <a:buFont typeface="StarSymbol"/>
              <a:buChar char=""/>
            </a:pPr>
            <a:r>
              <a:rPr lang="en-US" sz="1600">
                <a:solidFill>
                  <a:srgbClr val="ffffff"/>
                </a:solidFill>
                <a:latin typeface="Tw Cen MT"/>
              </a:rPr>
              <a:t>Для правки структуры щелкните мышью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1600">
                <a:solidFill>
                  <a:srgbClr val="ffffff"/>
                </a:solidFill>
                <a:latin typeface="Tw Cen MT"/>
              </a:rPr>
              <a:t>Второй уровень структуры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1600">
                <a:solidFill>
                  <a:srgbClr val="ffffff"/>
                </a:solidFill>
                <a:latin typeface="Tw Cen MT"/>
              </a:rPr>
              <a:t>Третий уровень структуры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1600">
                <a:solidFill>
                  <a:srgbClr val="ffffff"/>
                </a:solidFill>
                <a:latin typeface="Tw Cen MT"/>
              </a:rPr>
              <a:t>Четвёртый уровень структуры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1600">
                <a:solidFill>
                  <a:srgbClr val="ffffff"/>
                </a:solidFill>
                <a:latin typeface="Tw Cen MT"/>
              </a:rPr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1600">
                <a:solidFill>
                  <a:srgbClr val="ffffff"/>
                </a:solidFill>
                <a:latin typeface="Tw Cen MT"/>
              </a:rPr>
              <a:t>Шестой уровень структуры</a:t>
            </a:r>
            <a:endParaRPr/>
          </a:p>
          <a:p>
            <a:pPr>
              <a:lnSpc>
                <a:spcPct val="100000"/>
              </a:lnSpc>
            </a:pPr>
            <a:r>
              <a:rPr lang="en-US" sz="1600">
                <a:solidFill>
                  <a:srgbClr val="ffffff"/>
                </a:solidFill>
                <a:latin typeface="Tw Cen MT"/>
              </a:rPr>
              <a:t>Седьмой уровень структурыClick to edit Master text styles</a:t>
            </a:r>
            <a:endParaRPr/>
          </a:p>
        </p:txBody>
      </p:sp>
      <p:sp>
        <p:nvSpPr>
          <p:cNvPr id="117" name="PlaceHolder 40"/>
          <p:cNvSpPr>
            <a:spLocks noGrp="1"/>
          </p:cNvSpPr>
          <p:nvPr>
            <p:ph type="dt"/>
          </p:nvPr>
        </p:nvSpPr>
        <p:spPr>
          <a:xfrm>
            <a:off x="7457040" y="5883120"/>
            <a:ext cx="274284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r>
              <a:rPr lang="ru-RU" sz="1050">
                <a:solidFill>
                  <a:srgbClr val="ffffff"/>
                </a:solidFill>
                <a:latin typeface="Tw Cen MT"/>
              </a:rPr>
              <a:t>20.4.16</a:t>
            </a:r>
            <a:endParaRPr/>
          </a:p>
        </p:txBody>
      </p:sp>
      <p:sp>
        <p:nvSpPr>
          <p:cNvPr id="118" name="PlaceHolder 41"/>
          <p:cNvSpPr>
            <a:spLocks noGrp="1"/>
          </p:cNvSpPr>
          <p:nvPr>
            <p:ph type="ftr"/>
          </p:nvPr>
        </p:nvSpPr>
        <p:spPr>
          <a:xfrm>
            <a:off x="1141560" y="5883120"/>
            <a:ext cx="6238800" cy="364680"/>
          </a:xfrm>
          <a:prstGeom prst="rect">
            <a:avLst/>
          </a:prstGeom>
        </p:spPr>
        <p:txBody>
          <a:bodyPr anchor="ctr"/>
          <a:p>
            <a:endParaRPr/>
          </a:p>
        </p:txBody>
      </p:sp>
      <p:sp>
        <p:nvSpPr>
          <p:cNvPr id="119" name="PlaceHolder 42"/>
          <p:cNvSpPr>
            <a:spLocks noGrp="1"/>
          </p:cNvSpPr>
          <p:nvPr>
            <p:ph type="sldNum"/>
          </p:nvPr>
        </p:nvSpPr>
        <p:spPr>
          <a:xfrm>
            <a:off x="10276200" y="5883120"/>
            <a:ext cx="7707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B83AE6DA-F70E-4BFF-B11C-379C70E6D7E9}" type="slidenum">
              <a:rPr lang="ru-RU" sz="1050">
                <a:solidFill>
                  <a:srgbClr val="ffffff"/>
                </a:solidFill>
                <a:latin typeface="Tw Cen MT"/>
              </a:rPr>
              <a:t>&lt;номер&gt;</a:t>
            </a:fld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Picture 2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760" cy="6857640"/>
          </a:xfrm>
          <a:prstGeom prst="rect">
            <a:avLst/>
          </a:prstGeom>
          <a:ln>
            <a:noFill/>
          </a:ln>
        </p:spPr>
      </p:pic>
      <p:sp>
        <p:nvSpPr>
          <p:cNvPr id="155" name="CustomShape 1"/>
          <p:cNvSpPr/>
          <p:nvPr/>
        </p:nvSpPr>
        <p:spPr>
          <a:xfrm>
            <a:off x="114480" y="4680"/>
            <a:ext cx="23400" cy="2180880"/>
          </a:xfrm>
          <a:prstGeom prst="rect">
            <a:avLst/>
          </a:prstGeom>
          <a:gradFill>
            <a:gsLst>
              <a:gs pos="0">
                <a:srgbClr val="82ffff"/>
              </a:gs>
              <a:gs pos="100000">
                <a:srgbClr val="3d97de"/>
              </a:gs>
            </a:gsLst>
            <a:lin ang="5400000"/>
          </a:gradFill>
          <a:ln>
            <a:noFill/>
          </a:ln>
        </p:spPr>
      </p:sp>
      <p:sp>
        <p:nvSpPr>
          <p:cNvPr id="156" name="CustomShape 2"/>
          <p:cNvSpPr/>
          <p:nvPr/>
        </p:nvSpPr>
        <p:spPr>
          <a:xfrm>
            <a:off x="33480" y="2176560"/>
            <a:ext cx="190080" cy="190080"/>
          </a:xfrm>
          <a:prstGeom prst="rect">
            <a:avLst/>
          </a:prstGeom>
          <a:gradFill>
            <a:gsLst>
              <a:gs pos="0">
                <a:srgbClr val="82ffff"/>
              </a:gs>
              <a:gs pos="100000">
                <a:srgbClr val="3d97de"/>
              </a:gs>
            </a:gsLst>
            <a:lin ang="5400000"/>
          </a:gradFill>
          <a:ln>
            <a:noFill/>
          </a:ln>
        </p:spPr>
      </p:sp>
      <p:sp>
        <p:nvSpPr>
          <p:cNvPr id="157" name="CustomShape 3"/>
          <p:cNvSpPr/>
          <p:nvPr/>
        </p:nvSpPr>
        <p:spPr>
          <a:xfrm>
            <a:off x="28440" y="4021200"/>
            <a:ext cx="190080" cy="188640"/>
          </a:xfrm>
          <a:prstGeom prst="rect">
            <a:avLst/>
          </a:prstGeom>
          <a:gradFill>
            <a:gsLst>
              <a:gs pos="0">
                <a:srgbClr val="82ffff"/>
              </a:gs>
              <a:gs pos="100000">
                <a:srgbClr val="3d97de"/>
              </a:gs>
            </a:gsLst>
            <a:lin ang="5400000"/>
          </a:gradFill>
          <a:ln>
            <a:noFill/>
          </a:ln>
        </p:spPr>
      </p:sp>
      <p:sp>
        <p:nvSpPr>
          <p:cNvPr id="158" name="CustomShape 4"/>
          <p:cNvSpPr/>
          <p:nvPr/>
        </p:nvSpPr>
        <p:spPr>
          <a:xfrm>
            <a:off x="200160" y="4680"/>
            <a:ext cx="369360" cy="1810800"/>
          </a:xfrm>
          <a:prstGeom prst="rect">
            <a:avLst/>
          </a:prstGeom>
          <a:gradFill>
            <a:gsLst>
              <a:gs pos="0">
                <a:srgbClr val="82ffff"/>
              </a:gs>
              <a:gs pos="100000">
                <a:srgbClr val="3d97de"/>
              </a:gs>
            </a:gsLst>
            <a:lin ang="5400000"/>
          </a:gradFill>
          <a:ln>
            <a:noFill/>
          </a:ln>
        </p:spPr>
      </p:sp>
      <p:sp>
        <p:nvSpPr>
          <p:cNvPr id="159" name="CustomShape 5"/>
          <p:cNvSpPr/>
          <p:nvPr/>
        </p:nvSpPr>
        <p:spPr>
          <a:xfrm>
            <a:off x="503280" y="1801800"/>
            <a:ext cx="190080" cy="188640"/>
          </a:xfrm>
          <a:prstGeom prst="rect">
            <a:avLst/>
          </a:prstGeom>
          <a:gradFill>
            <a:gsLst>
              <a:gs pos="0">
                <a:srgbClr val="82ffff"/>
              </a:gs>
              <a:gs pos="100000">
                <a:srgbClr val="3d97de"/>
              </a:gs>
            </a:gsLst>
            <a:lin ang="5400000"/>
          </a:gradFill>
          <a:ln>
            <a:noFill/>
          </a:ln>
        </p:spPr>
      </p:sp>
      <p:sp>
        <p:nvSpPr>
          <p:cNvPr id="160" name="CustomShape 6"/>
          <p:cNvSpPr/>
          <p:nvPr/>
        </p:nvSpPr>
        <p:spPr>
          <a:xfrm>
            <a:off x="285840" y="4680"/>
            <a:ext cx="369360" cy="1429920"/>
          </a:xfrm>
          <a:prstGeom prst="rect">
            <a:avLst/>
          </a:prstGeom>
          <a:gradFill>
            <a:gsLst>
              <a:gs pos="0">
                <a:srgbClr val="82ffff"/>
              </a:gs>
              <a:gs pos="100000">
                <a:srgbClr val="3d97de"/>
              </a:gs>
            </a:gsLst>
            <a:lin ang="5400000"/>
          </a:gradFill>
          <a:ln>
            <a:noFill/>
          </a:ln>
        </p:spPr>
      </p:sp>
      <p:sp>
        <p:nvSpPr>
          <p:cNvPr id="161" name="CustomShape 7"/>
          <p:cNvSpPr/>
          <p:nvPr/>
        </p:nvSpPr>
        <p:spPr>
          <a:xfrm>
            <a:off x="546120" y="0"/>
            <a:ext cx="151920" cy="912600"/>
          </a:xfrm>
          <a:prstGeom prst="rect">
            <a:avLst/>
          </a:prstGeom>
          <a:gradFill>
            <a:gsLst>
              <a:gs pos="0">
                <a:srgbClr val="82ffff"/>
              </a:gs>
              <a:gs pos="100000">
                <a:srgbClr val="3d97de"/>
              </a:gs>
            </a:gsLst>
            <a:lin ang="5400000"/>
          </a:gradFill>
          <a:ln>
            <a:noFill/>
          </a:ln>
        </p:spPr>
      </p:sp>
      <p:sp>
        <p:nvSpPr>
          <p:cNvPr id="162" name="CustomShape 8"/>
          <p:cNvSpPr/>
          <p:nvPr/>
        </p:nvSpPr>
        <p:spPr>
          <a:xfrm>
            <a:off x="588960" y="1420920"/>
            <a:ext cx="190080" cy="190080"/>
          </a:xfrm>
          <a:prstGeom prst="rect">
            <a:avLst/>
          </a:prstGeom>
          <a:gradFill>
            <a:gsLst>
              <a:gs pos="0">
                <a:srgbClr val="82ffff"/>
              </a:gs>
              <a:gs pos="100000">
                <a:srgbClr val="3d97de"/>
              </a:gs>
            </a:gsLst>
            <a:lin ang="5400000"/>
          </a:gradFill>
          <a:ln>
            <a:noFill/>
          </a:ln>
        </p:spPr>
      </p:sp>
      <p:sp>
        <p:nvSpPr>
          <p:cNvPr id="163" name="CustomShape 9"/>
          <p:cNvSpPr/>
          <p:nvPr/>
        </p:nvSpPr>
        <p:spPr>
          <a:xfrm>
            <a:off x="588960" y="903240"/>
            <a:ext cx="190080" cy="190080"/>
          </a:xfrm>
          <a:prstGeom prst="rect">
            <a:avLst/>
          </a:prstGeom>
          <a:gradFill>
            <a:gsLst>
              <a:gs pos="0">
                <a:srgbClr val="82ffff"/>
              </a:gs>
              <a:gs pos="100000">
                <a:srgbClr val="3d97de"/>
              </a:gs>
            </a:gsLst>
            <a:lin ang="5400000"/>
          </a:gradFill>
          <a:ln>
            <a:noFill/>
          </a:ln>
        </p:spPr>
      </p:sp>
      <p:sp>
        <p:nvSpPr>
          <p:cNvPr id="164" name="CustomShape 10"/>
          <p:cNvSpPr/>
          <p:nvPr/>
        </p:nvSpPr>
        <p:spPr>
          <a:xfrm>
            <a:off x="641520" y="0"/>
            <a:ext cx="421920" cy="526680"/>
          </a:xfrm>
          <a:prstGeom prst="rect">
            <a:avLst/>
          </a:prstGeom>
          <a:gradFill>
            <a:gsLst>
              <a:gs pos="0">
                <a:srgbClr val="82ffff"/>
              </a:gs>
              <a:gs pos="100000">
                <a:srgbClr val="3d97de"/>
              </a:gs>
            </a:gsLst>
            <a:lin ang="5400000"/>
          </a:gradFill>
          <a:ln>
            <a:noFill/>
          </a:ln>
        </p:spPr>
      </p:sp>
      <p:sp>
        <p:nvSpPr>
          <p:cNvPr id="165" name="CustomShape 11"/>
          <p:cNvSpPr/>
          <p:nvPr/>
        </p:nvSpPr>
        <p:spPr>
          <a:xfrm>
            <a:off x="1020600" y="488880"/>
            <a:ext cx="161640" cy="147240"/>
          </a:xfrm>
          <a:prstGeom prst="rect">
            <a:avLst/>
          </a:prstGeom>
          <a:gradFill>
            <a:gsLst>
              <a:gs pos="0">
                <a:srgbClr val="82ffff"/>
              </a:gs>
              <a:gs pos="100000">
                <a:srgbClr val="3d97de"/>
              </a:gs>
            </a:gsLst>
            <a:lin ang="5400000"/>
          </a:gradFill>
          <a:ln>
            <a:noFill/>
          </a:ln>
        </p:spPr>
      </p:sp>
      <p:sp>
        <p:nvSpPr>
          <p:cNvPr id="166" name="CustomShape 12"/>
          <p:cNvSpPr/>
          <p:nvPr/>
        </p:nvSpPr>
        <p:spPr>
          <a:xfrm>
            <a:off x="9360" y="1801800"/>
            <a:ext cx="123480" cy="126720"/>
          </a:xfrm>
          <a:prstGeom prst="rect">
            <a:avLst/>
          </a:prstGeom>
          <a:gradFill>
            <a:gsLst>
              <a:gs pos="0">
                <a:srgbClr val="82ffff"/>
              </a:gs>
              <a:gs pos="100000">
                <a:srgbClr val="3d97de"/>
              </a:gs>
            </a:gsLst>
            <a:lin ang="5400000"/>
          </a:gradFill>
          <a:ln>
            <a:noFill/>
          </a:ln>
        </p:spPr>
      </p:sp>
      <p:sp>
        <p:nvSpPr>
          <p:cNvPr id="167" name="CustomShape 13"/>
          <p:cNvSpPr/>
          <p:nvPr/>
        </p:nvSpPr>
        <p:spPr>
          <a:xfrm>
            <a:off x="-9360" y="3549600"/>
            <a:ext cx="147240" cy="480600"/>
          </a:xfrm>
          <a:prstGeom prst="rect">
            <a:avLst/>
          </a:prstGeom>
          <a:gradFill>
            <a:gsLst>
              <a:gs pos="0">
                <a:srgbClr val="82ffff"/>
              </a:gs>
              <a:gs pos="100000">
                <a:srgbClr val="3d97de"/>
              </a:gs>
            </a:gsLst>
            <a:lin ang="5400000"/>
          </a:gradFill>
          <a:ln>
            <a:noFill/>
          </a:ln>
        </p:spPr>
      </p:sp>
      <p:sp>
        <p:nvSpPr>
          <p:cNvPr id="168" name="CustomShape 14"/>
          <p:cNvSpPr/>
          <p:nvPr/>
        </p:nvSpPr>
        <p:spPr>
          <a:xfrm>
            <a:off x="128520" y="1382760"/>
            <a:ext cx="142560" cy="475920"/>
          </a:xfrm>
          <a:prstGeom prst="rect">
            <a:avLst/>
          </a:prstGeom>
          <a:gradFill>
            <a:gsLst>
              <a:gs pos="0">
                <a:srgbClr val="82ffff"/>
              </a:gs>
              <a:gs pos="100000">
                <a:srgbClr val="3d97de"/>
              </a:gs>
            </a:gsLst>
            <a:lin ang="5400000"/>
          </a:gradFill>
          <a:ln>
            <a:noFill/>
          </a:ln>
        </p:spPr>
      </p:sp>
      <p:sp>
        <p:nvSpPr>
          <p:cNvPr id="169" name="CustomShape 15"/>
          <p:cNvSpPr/>
          <p:nvPr/>
        </p:nvSpPr>
        <p:spPr>
          <a:xfrm>
            <a:off x="204840" y="1849320"/>
            <a:ext cx="114120" cy="107640"/>
          </a:xfrm>
          <a:prstGeom prst="rect">
            <a:avLst/>
          </a:prstGeom>
          <a:gradFill>
            <a:gsLst>
              <a:gs pos="0">
                <a:srgbClr val="82ffff"/>
              </a:gs>
              <a:gs pos="100000">
                <a:srgbClr val="3d97de"/>
              </a:gs>
            </a:gsLst>
            <a:lin ang="5400000"/>
          </a:gradFill>
          <a:ln>
            <a:noFill/>
          </a:ln>
        </p:spPr>
      </p:sp>
      <p:sp>
        <p:nvSpPr>
          <p:cNvPr id="170" name="CustomShape 16"/>
          <p:cNvSpPr/>
          <p:nvPr/>
        </p:nvSpPr>
        <p:spPr>
          <a:xfrm>
            <a:off x="133200" y="4662360"/>
            <a:ext cx="23400" cy="2180880"/>
          </a:xfrm>
          <a:prstGeom prst="rect">
            <a:avLst/>
          </a:prstGeom>
          <a:gradFill>
            <a:gsLst>
              <a:gs pos="0">
                <a:srgbClr val="82ffff"/>
              </a:gs>
              <a:gs pos="100000">
                <a:srgbClr val="3d97de"/>
              </a:gs>
            </a:gsLst>
            <a:lin ang="5400000"/>
          </a:gradFill>
          <a:ln>
            <a:noFill/>
          </a:ln>
        </p:spPr>
      </p:sp>
      <p:sp>
        <p:nvSpPr>
          <p:cNvPr id="171" name="CustomShape 17"/>
          <p:cNvSpPr/>
          <p:nvPr/>
        </p:nvSpPr>
        <p:spPr>
          <a:xfrm>
            <a:off x="223920" y="5041800"/>
            <a:ext cx="369360" cy="1801440"/>
          </a:xfrm>
          <a:prstGeom prst="rect">
            <a:avLst/>
          </a:prstGeom>
          <a:gradFill>
            <a:gsLst>
              <a:gs pos="0">
                <a:srgbClr val="82ffff"/>
              </a:gs>
              <a:gs pos="100000">
                <a:srgbClr val="3d97de"/>
              </a:gs>
            </a:gsLst>
            <a:lin ang="5400000"/>
          </a:gradFill>
          <a:ln>
            <a:noFill/>
          </a:ln>
        </p:spPr>
      </p:sp>
      <p:sp>
        <p:nvSpPr>
          <p:cNvPr id="172" name="CustomShape 18"/>
          <p:cNvSpPr/>
          <p:nvPr/>
        </p:nvSpPr>
        <p:spPr>
          <a:xfrm>
            <a:off x="52560" y="4481640"/>
            <a:ext cx="190080" cy="190080"/>
          </a:xfrm>
          <a:prstGeom prst="rect">
            <a:avLst/>
          </a:prstGeom>
          <a:gradFill>
            <a:gsLst>
              <a:gs pos="0">
                <a:srgbClr val="82ffff"/>
              </a:gs>
              <a:gs pos="100000">
                <a:srgbClr val="3d97de"/>
              </a:gs>
            </a:gsLst>
            <a:lin ang="5400000"/>
          </a:gradFill>
          <a:ln>
            <a:noFill/>
          </a:ln>
        </p:spPr>
      </p:sp>
      <p:sp>
        <p:nvSpPr>
          <p:cNvPr id="173" name="CustomShape 19"/>
          <p:cNvSpPr/>
          <p:nvPr/>
        </p:nvSpPr>
        <p:spPr>
          <a:xfrm>
            <a:off x="-14400" y="5627520"/>
            <a:ext cx="85320" cy="1215720"/>
          </a:xfrm>
          <a:prstGeom prst="rect">
            <a:avLst/>
          </a:prstGeom>
          <a:gradFill>
            <a:gsLst>
              <a:gs pos="0">
                <a:srgbClr val="82ffff"/>
              </a:gs>
              <a:gs pos="100000">
                <a:srgbClr val="3d97de"/>
              </a:gs>
            </a:gsLst>
            <a:lin ang="5400000"/>
          </a:gradFill>
          <a:ln>
            <a:noFill/>
          </a:ln>
        </p:spPr>
      </p:sp>
      <p:sp>
        <p:nvSpPr>
          <p:cNvPr id="174" name="CustomShape 20"/>
          <p:cNvSpPr/>
          <p:nvPr/>
        </p:nvSpPr>
        <p:spPr>
          <a:xfrm>
            <a:off x="527040" y="4867200"/>
            <a:ext cx="190080" cy="188640"/>
          </a:xfrm>
          <a:prstGeom prst="rect">
            <a:avLst/>
          </a:prstGeom>
          <a:gradFill>
            <a:gsLst>
              <a:gs pos="0">
                <a:srgbClr val="82ffff"/>
              </a:gs>
              <a:gs pos="100000">
                <a:srgbClr val="3d97de"/>
              </a:gs>
            </a:gsLst>
            <a:lin ang="5400000"/>
          </a:gradFill>
          <a:ln>
            <a:noFill/>
          </a:ln>
        </p:spPr>
      </p:sp>
      <p:sp>
        <p:nvSpPr>
          <p:cNvPr id="175" name="CustomShape 21"/>
          <p:cNvSpPr/>
          <p:nvPr/>
        </p:nvSpPr>
        <p:spPr>
          <a:xfrm>
            <a:off x="309600" y="5423040"/>
            <a:ext cx="374400" cy="1425240"/>
          </a:xfrm>
          <a:prstGeom prst="rect">
            <a:avLst/>
          </a:prstGeom>
          <a:gradFill>
            <a:gsLst>
              <a:gs pos="0">
                <a:srgbClr val="82ffff"/>
              </a:gs>
              <a:gs pos="100000">
                <a:srgbClr val="3d97de"/>
              </a:gs>
            </a:gsLst>
            <a:lin ang="5400000"/>
          </a:gradFill>
          <a:ln>
            <a:noFill/>
          </a:ln>
        </p:spPr>
      </p:sp>
      <p:sp>
        <p:nvSpPr>
          <p:cNvPr id="176" name="CustomShape 22"/>
          <p:cNvSpPr/>
          <p:nvPr/>
        </p:nvSpPr>
        <p:spPr>
          <a:xfrm>
            <a:off x="569880" y="5945040"/>
            <a:ext cx="151920" cy="912600"/>
          </a:xfrm>
          <a:prstGeom prst="rect">
            <a:avLst/>
          </a:prstGeom>
          <a:gradFill>
            <a:gsLst>
              <a:gs pos="0">
                <a:srgbClr val="82ffff"/>
              </a:gs>
              <a:gs pos="100000">
                <a:srgbClr val="3d97de"/>
              </a:gs>
            </a:gsLst>
            <a:lin ang="5400000"/>
          </a:gradFill>
          <a:ln>
            <a:noFill/>
          </a:ln>
        </p:spPr>
      </p:sp>
      <p:sp>
        <p:nvSpPr>
          <p:cNvPr id="177" name="CustomShape 23"/>
          <p:cNvSpPr/>
          <p:nvPr/>
        </p:nvSpPr>
        <p:spPr>
          <a:xfrm>
            <a:off x="612720" y="5246640"/>
            <a:ext cx="190080" cy="190080"/>
          </a:xfrm>
          <a:prstGeom prst="rect">
            <a:avLst/>
          </a:prstGeom>
          <a:gradFill>
            <a:gsLst>
              <a:gs pos="0">
                <a:srgbClr val="82ffff"/>
              </a:gs>
              <a:gs pos="100000">
                <a:srgbClr val="3d97de"/>
              </a:gs>
            </a:gsLst>
            <a:lin ang="5400000"/>
          </a:gradFill>
          <a:ln>
            <a:noFill/>
          </a:ln>
        </p:spPr>
      </p:sp>
      <p:sp>
        <p:nvSpPr>
          <p:cNvPr id="178" name="CustomShape 24"/>
          <p:cNvSpPr/>
          <p:nvPr/>
        </p:nvSpPr>
        <p:spPr>
          <a:xfrm>
            <a:off x="612720" y="5764320"/>
            <a:ext cx="190080" cy="190080"/>
          </a:xfrm>
          <a:prstGeom prst="rect">
            <a:avLst/>
          </a:prstGeom>
          <a:gradFill>
            <a:gsLst>
              <a:gs pos="0">
                <a:srgbClr val="82ffff"/>
              </a:gs>
              <a:gs pos="100000">
                <a:srgbClr val="3d97de"/>
              </a:gs>
            </a:gsLst>
            <a:lin ang="5400000"/>
          </a:gradFill>
          <a:ln>
            <a:noFill/>
          </a:ln>
        </p:spPr>
      </p:sp>
      <p:sp>
        <p:nvSpPr>
          <p:cNvPr id="179" name="CustomShape 25"/>
          <p:cNvSpPr/>
          <p:nvPr/>
        </p:nvSpPr>
        <p:spPr>
          <a:xfrm>
            <a:off x="669960" y="6330960"/>
            <a:ext cx="417240" cy="517320"/>
          </a:xfrm>
          <a:prstGeom prst="rect">
            <a:avLst/>
          </a:prstGeom>
          <a:gradFill>
            <a:gsLst>
              <a:gs pos="0">
                <a:srgbClr val="82ffff"/>
              </a:gs>
              <a:gs pos="100000">
                <a:srgbClr val="3d97de"/>
              </a:gs>
            </a:gsLst>
            <a:lin ang="5400000"/>
          </a:gradFill>
          <a:ln>
            <a:noFill/>
          </a:ln>
        </p:spPr>
      </p:sp>
      <p:sp>
        <p:nvSpPr>
          <p:cNvPr id="180" name="CustomShape 26"/>
          <p:cNvSpPr/>
          <p:nvPr/>
        </p:nvSpPr>
        <p:spPr>
          <a:xfrm>
            <a:off x="1049400" y="6221520"/>
            <a:ext cx="156960" cy="147240"/>
          </a:xfrm>
          <a:prstGeom prst="rect">
            <a:avLst/>
          </a:prstGeom>
          <a:gradFill>
            <a:gsLst>
              <a:gs pos="0">
                <a:srgbClr val="82ffff"/>
              </a:gs>
              <a:gs pos="100000">
                <a:srgbClr val="3d97de"/>
              </a:gs>
            </a:gsLst>
            <a:lin ang="5400000"/>
          </a:gradFill>
          <a:ln>
            <a:noFill/>
          </a:ln>
        </p:spPr>
      </p:sp>
      <p:sp>
        <p:nvSpPr>
          <p:cNvPr id="181" name="CustomShape 27"/>
          <p:cNvSpPr/>
          <p:nvPr/>
        </p:nvSpPr>
        <p:spPr>
          <a:xfrm>
            <a:off x="11484000" y="0"/>
            <a:ext cx="417240" cy="512280"/>
          </a:xfrm>
          <a:prstGeom prst="rect">
            <a:avLst/>
          </a:prstGeom>
          <a:gradFill>
            <a:gsLst>
              <a:gs pos="0">
                <a:srgbClr val="82ffff"/>
              </a:gs>
              <a:gs pos="100000">
                <a:srgbClr val="3d97de"/>
              </a:gs>
            </a:gsLst>
            <a:lin ang="5400000"/>
          </a:gradFill>
          <a:ln>
            <a:noFill/>
          </a:ln>
        </p:spPr>
      </p:sp>
      <p:sp>
        <p:nvSpPr>
          <p:cNvPr id="182" name="CustomShape 28"/>
          <p:cNvSpPr/>
          <p:nvPr/>
        </p:nvSpPr>
        <p:spPr>
          <a:xfrm>
            <a:off x="11364840" y="474840"/>
            <a:ext cx="156960" cy="151920"/>
          </a:xfrm>
          <a:prstGeom prst="rect">
            <a:avLst/>
          </a:prstGeom>
          <a:gradFill>
            <a:gsLst>
              <a:gs pos="0">
                <a:srgbClr val="82ffff"/>
              </a:gs>
              <a:gs pos="100000">
                <a:srgbClr val="3d97de"/>
              </a:gs>
            </a:gsLst>
            <a:lin ang="5400000"/>
          </a:gradFill>
          <a:ln>
            <a:noFill/>
          </a:ln>
        </p:spPr>
      </p:sp>
      <p:sp>
        <p:nvSpPr>
          <p:cNvPr id="183" name="CustomShape 29"/>
          <p:cNvSpPr/>
          <p:nvPr/>
        </p:nvSpPr>
        <p:spPr>
          <a:xfrm>
            <a:off x="11631600" y="1539720"/>
            <a:ext cx="188640" cy="190080"/>
          </a:xfrm>
          <a:prstGeom prst="rect">
            <a:avLst/>
          </a:prstGeom>
          <a:gradFill>
            <a:gsLst>
              <a:gs pos="0">
                <a:srgbClr val="82ffff"/>
              </a:gs>
              <a:gs pos="100000">
                <a:srgbClr val="3d97de"/>
              </a:gs>
            </a:gsLst>
            <a:lin ang="5400000"/>
          </a:gradFill>
          <a:ln>
            <a:noFill/>
          </a:ln>
        </p:spPr>
      </p:sp>
      <p:sp>
        <p:nvSpPr>
          <p:cNvPr id="184" name="CustomShape 30"/>
          <p:cNvSpPr/>
          <p:nvPr/>
        </p:nvSpPr>
        <p:spPr>
          <a:xfrm>
            <a:off x="11531520" y="5694480"/>
            <a:ext cx="298080" cy="1153800"/>
          </a:xfrm>
          <a:prstGeom prst="rect">
            <a:avLst/>
          </a:prstGeom>
          <a:gradFill>
            <a:gsLst>
              <a:gs pos="0">
                <a:srgbClr val="82ffff"/>
              </a:gs>
              <a:gs pos="100000">
                <a:srgbClr val="3d97de"/>
              </a:gs>
            </a:gsLst>
            <a:lin ang="5400000"/>
          </a:gradFill>
          <a:ln>
            <a:noFill/>
          </a:ln>
        </p:spPr>
      </p:sp>
      <p:sp>
        <p:nvSpPr>
          <p:cNvPr id="185" name="CustomShape 31"/>
          <p:cNvSpPr/>
          <p:nvPr/>
        </p:nvSpPr>
        <p:spPr>
          <a:xfrm>
            <a:off x="11773080" y="5551560"/>
            <a:ext cx="156960" cy="155160"/>
          </a:xfrm>
          <a:prstGeom prst="rect">
            <a:avLst/>
          </a:prstGeom>
          <a:gradFill>
            <a:gsLst>
              <a:gs pos="0">
                <a:srgbClr val="82ffff"/>
              </a:gs>
              <a:gs pos="100000">
                <a:srgbClr val="3d97de"/>
              </a:gs>
            </a:gsLst>
            <a:lin ang="5400000"/>
          </a:gradFill>
          <a:ln>
            <a:noFill/>
          </a:ln>
        </p:spPr>
      </p:sp>
      <p:sp>
        <p:nvSpPr>
          <p:cNvPr id="186" name="CustomShape 32"/>
          <p:cNvSpPr/>
          <p:nvPr/>
        </p:nvSpPr>
        <p:spPr>
          <a:xfrm>
            <a:off x="11711160" y="4680"/>
            <a:ext cx="304560" cy="1544400"/>
          </a:xfrm>
          <a:prstGeom prst="rect">
            <a:avLst/>
          </a:prstGeom>
          <a:gradFill>
            <a:gsLst>
              <a:gs pos="0">
                <a:srgbClr val="82ffff"/>
              </a:gs>
              <a:gs pos="100000">
                <a:srgbClr val="3d97de"/>
              </a:gs>
            </a:gsLst>
            <a:lin ang="5400000"/>
          </a:gradFill>
          <a:ln>
            <a:noFill/>
          </a:ln>
        </p:spPr>
      </p:sp>
      <p:sp>
        <p:nvSpPr>
          <p:cNvPr id="187" name="CustomShape 33"/>
          <p:cNvSpPr/>
          <p:nvPr/>
        </p:nvSpPr>
        <p:spPr>
          <a:xfrm>
            <a:off x="11636280" y="4867200"/>
            <a:ext cx="188640" cy="188640"/>
          </a:xfrm>
          <a:prstGeom prst="rect">
            <a:avLst/>
          </a:prstGeom>
          <a:gradFill>
            <a:gsLst>
              <a:gs pos="0">
                <a:srgbClr val="82ffff"/>
              </a:gs>
              <a:gs pos="100000">
                <a:srgbClr val="3d97de"/>
              </a:gs>
            </a:gsLst>
            <a:lin ang="5400000"/>
          </a:gradFill>
          <a:ln>
            <a:noFill/>
          </a:ln>
        </p:spPr>
      </p:sp>
      <p:sp>
        <p:nvSpPr>
          <p:cNvPr id="188" name="CustomShape 34"/>
          <p:cNvSpPr/>
          <p:nvPr/>
        </p:nvSpPr>
        <p:spPr>
          <a:xfrm>
            <a:off x="11441160" y="5046840"/>
            <a:ext cx="307440" cy="1801440"/>
          </a:xfrm>
          <a:prstGeom prst="rect">
            <a:avLst/>
          </a:prstGeom>
          <a:gradFill>
            <a:gsLst>
              <a:gs pos="0">
                <a:srgbClr val="82ffff"/>
              </a:gs>
              <a:gs pos="100000">
                <a:srgbClr val="3d97de"/>
              </a:gs>
            </a:gsLst>
            <a:lin ang="5400000"/>
          </a:gradFill>
          <a:ln>
            <a:noFill/>
          </a:ln>
        </p:spPr>
      </p:sp>
      <p:sp>
        <p:nvSpPr>
          <p:cNvPr id="189" name="CustomShape 35"/>
          <p:cNvSpPr/>
          <p:nvPr/>
        </p:nvSpPr>
        <p:spPr>
          <a:xfrm>
            <a:off x="11849040" y="6416640"/>
            <a:ext cx="190080" cy="188640"/>
          </a:xfrm>
          <a:prstGeom prst="rect">
            <a:avLst/>
          </a:prstGeom>
          <a:gradFill>
            <a:gsLst>
              <a:gs pos="0">
                <a:srgbClr val="82ffff"/>
              </a:gs>
              <a:gs pos="100000">
                <a:srgbClr val="3d97de"/>
              </a:gs>
            </a:gsLst>
            <a:lin ang="5400000"/>
          </a:gradFill>
          <a:ln>
            <a:noFill/>
          </a:ln>
        </p:spPr>
      </p:sp>
      <p:sp>
        <p:nvSpPr>
          <p:cNvPr id="190" name="CustomShape 36"/>
          <p:cNvSpPr/>
          <p:nvPr/>
        </p:nvSpPr>
        <p:spPr>
          <a:xfrm>
            <a:off x="11939760" y="6595920"/>
            <a:ext cx="23400" cy="252000"/>
          </a:xfrm>
          <a:prstGeom prst="rect">
            <a:avLst/>
          </a:prstGeom>
          <a:gradFill>
            <a:gsLst>
              <a:gs pos="0">
                <a:srgbClr val="82ffff"/>
              </a:gs>
              <a:gs pos="100000">
                <a:srgbClr val="3d97de"/>
              </a:gs>
            </a:gsLst>
            <a:lin ang="5400000"/>
          </a:gradFill>
          <a:ln>
            <a:noFill/>
          </a:ln>
        </p:spPr>
      </p:sp>
      <p:sp>
        <p:nvSpPr>
          <p:cNvPr id="191" name="PlaceHolder 37"/>
          <p:cNvSpPr>
            <a:spLocks noGrp="1"/>
          </p:cNvSpPr>
          <p:nvPr>
            <p:ph type="dt"/>
          </p:nvPr>
        </p:nvSpPr>
        <p:spPr>
          <a:xfrm>
            <a:off x="7457040" y="5883120"/>
            <a:ext cx="274284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r>
              <a:rPr lang="ru-RU" sz="1050">
                <a:solidFill>
                  <a:srgbClr val="ffffff"/>
                </a:solidFill>
                <a:latin typeface="Tw Cen MT"/>
              </a:rPr>
              <a:t>20.4.16</a:t>
            </a:r>
            <a:endParaRPr/>
          </a:p>
        </p:txBody>
      </p:sp>
      <p:sp>
        <p:nvSpPr>
          <p:cNvPr id="192" name="PlaceHolder 38"/>
          <p:cNvSpPr>
            <a:spLocks noGrp="1"/>
          </p:cNvSpPr>
          <p:nvPr>
            <p:ph type="ftr"/>
          </p:nvPr>
        </p:nvSpPr>
        <p:spPr>
          <a:xfrm>
            <a:off x="1141560" y="5883120"/>
            <a:ext cx="6238800" cy="364680"/>
          </a:xfrm>
          <a:prstGeom prst="rect">
            <a:avLst/>
          </a:prstGeom>
        </p:spPr>
        <p:txBody>
          <a:bodyPr anchor="ctr"/>
          <a:p>
            <a:endParaRPr/>
          </a:p>
        </p:txBody>
      </p:sp>
      <p:sp>
        <p:nvSpPr>
          <p:cNvPr id="193" name="PlaceHolder 39"/>
          <p:cNvSpPr>
            <a:spLocks noGrp="1"/>
          </p:cNvSpPr>
          <p:nvPr>
            <p:ph type="sldNum"/>
          </p:nvPr>
        </p:nvSpPr>
        <p:spPr>
          <a:xfrm>
            <a:off x="10276200" y="5883120"/>
            <a:ext cx="7707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C30352F0-7A40-4741-9D6F-7F96B0B157B2}" type="slidenum">
              <a:rPr lang="ru-RU" sz="1050">
                <a:solidFill>
                  <a:srgbClr val="ffffff"/>
                </a:solidFill>
                <a:latin typeface="Tw Cen MT"/>
              </a:rPr>
              <a:t>&lt;номер&gt;</a:t>
            </a:fld>
            <a:endParaRPr/>
          </a:p>
        </p:txBody>
      </p:sp>
      <p:sp>
        <p:nvSpPr>
          <p:cNvPr id="194" name="PlaceHolder 40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r>
              <a:rPr lang="en-US">
                <a:latin typeface="Tw Cen MT"/>
              </a:rPr>
              <a:t>Для правки текста заголовка щелкните мышью</a:t>
            </a:r>
            <a:endParaRPr/>
          </a:p>
        </p:txBody>
      </p:sp>
      <p:sp>
        <p:nvSpPr>
          <p:cNvPr id="195" name="PlaceHolder 41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en-US" sz="2400">
                <a:latin typeface="Tw Cen MT"/>
              </a:rPr>
              <a:t>Для правки структуры щелкните мышью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>
                <a:latin typeface="Tw Cen MT"/>
              </a:rPr>
              <a:t>Второй уровень структуры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1600">
                <a:latin typeface="Tw Cen MT"/>
              </a:rPr>
              <a:t>Третий уровень структуры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1600">
                <a:latin typeface="Tw Cen MT"/>
              </a:rPr>
              <a:t>Четвёртый уровень структуры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2000">
                <a:latin typeface="Tw Cen MT"/>
              </a:rPr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2000">
                <a:latin typeface="Tw Cen MT"/>
              </a:rPr>
              <a:t>Шестой уровень структуры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 sz="2000">
                <a:latin typeface="Tw Cen MT"/>
              </a:rPr>
              <a:t>Седьмой уровень структуры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Picture 2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760" cy="6857640"/>
          </a:xfrm>
          <a:prstGeom prst="rect">
            <a:avLst/>
          </a:prstGeom>
          <a:ln>
            <a:noFill/>
          </a:ln>
        </p:spPr>
      </p:pic>
      <p:sp>
        <p:nvSpPr>
          <p:cNvPr id="231" name="CustomShape 1"/>
          <p:cNvSpPr/>
          <p:nvPr/>
        </p:nvSpPr>
        <p:spPr>
          <a:xfrm>
            <a:off x="114480" y="4680"/>
            <a:ext cx="23400" cy="2180880"/>
          </a:xfrm>
          <a:prstGeom prst="rect">
            <a:avLst/>
          </a:prstGeom>
          <a:gradFill>
            <a:gsLst>
              <a:gs pos="0">
                <a:srgbClr val="82ffff"/>
              </a:gs>
              <a:gs pos="100000">
                <a:srgbClr val="3d97de"/>
              </a:gs>
            </a:gsLst>
            <a:lin ang="5400000"/>
          </a:gradFill>
          <a:ln>
            <a:noFill/>
          </a:ln>
        </p:spPr>
      </p:sp>
      <p:sp>
        <p:nvSpPr>
          <p:cNvPr id="232" name="CustomShape 2"/>
          <p:cNvSpPr/>
          <p:nvPr/>
        </p:nvSpPr>
        <p:spPr>
          <a:xfrm>
            <a:off x="33480" y="2176560"/>
            <a:ext cx="190080" cy="190080"/>
          </a:xfrm>
          <a:prstGeom prst="rect">
            <a:avLst/>
          </a:prstGeom>
          <a:gradFill>
            <a:gsLst>
              <a:gs pos="0">
                <a:srgbClr val="82ffff"/>
              </a:gs>
              <a:gs pos="100000">
                <a:srgbClr val="3d97de"/>
              </a:gs>
            </a:gsLst>
            <a:lin ang="5400000"/>
          </a:gradFill>
          <a:ln>
            <a:noFill/>
          </a:ln>
        </p:spPr>
      </p:sp>
      <p:sp>
        <p:nvSpPr>
          <p:cNvPr id="233" name="CustomShape 3"/>
          <p:cNvSpPr/>
          <p:nvPr/>
        </p:nvSpPr>
        <p:spPr>
          <a:xfrm>
            <a:off x="28440" y="4021200"/>
            <a:ext cx="190080" cy="188640"/>
          </a:xfrm>
          <a:prstGeom prst="rect">
            <a:avLst/>
          </a:prstGeom>
          <a:gradFill>
            <a:gsLst>
              <a:gs pos="0">
                <a:srgbClr val="82ffff"/>
              </a:gs>
              <a:gs pos="100000">
                <a:srgbClr val="3d97de"/>
              </a:gs>
            </a:gsLst>
            <a:lin ang="5400000"/>
          </a:gradFill>
          <a:ln>
            <a:noFill/>
          </a:ln>
        </p:spPr>
      </p:sp>
      <p:sp>
        <p:nvSpPr>
          <p:cNvPr id="234" name="CustomShape 4"/>
          <p:cNvSpPr/>
          <p:nvPr/>
        </p:nvSpPr>
        <p:spPr>
          <a:xfrm>
            <a:off x="200160" y="4680"/>
            <a:ext cx="369360" cy="1810800"/>
          </a:xfrm>
          <a:prstGeom prst="rect">
            <a:avLst/>
          </a:prstGeom>
          <a:gradFill>
            <a:gsLst>
              <a:gs pos="0">
                <a:srgbClr val="82ffff"/>
              </a:gs>
              <a:gs pos="100000">
                <a:srgbClr val="3d97de"/>
              </a:gs>
            </a:gsLst>
            <a:lin ang="5400000"/>
          </a:gradFill>
          <a:ln>
            <a:noFill/>
          </a:ln>
        </p:spPr>
      </p:sp>
      <p:sp>
        <p:nvSpPr>
          <p:cNvPr id="235" name="CustomShape 5"/>
          <p:cNvSpPr/>
          <p:nvPr/>
        </p:nvSpPr>
        <p:spPr>
          <a:xfrm>
            <a:off x="503280" y="1801800"/>
            <a:ext cx="190080" cy="188640"/>
          </a:xfrm>
          <a:prstGeom prst="rect">
            <a:avLst/>
          </a:prstGeom>
          <a:gradFill>
            <a:gsLst>
              <a:gs pos="0">
                <a:srgbClr val="82ffff"/>
              </a:gs>
              <a:gs pos="100000">
                <a:srgbClr val="3d97de"/>
              </a:gs>
            </a:gsLst>
            <a:lin ang="5400000"/>
          </a:gradFill>
          <a:ln>
            <a:noFill/>
          </a:ln>
        </p:spPr>
      </p:sp>
      <p:sp>
        <p:nvSpPr>
          <p:cNvPr id="236" name="CustomShape 6"/>
          <p:cNvSpPr/>
          <p:nvPr/>
        </p:nvSpPr>
        <p:spPr>
          <a:xfrm>
            <a:off x="285840" y="4680"/>
            <a:ext cx="369360" cy="1429920"/>
          </a:xfrm>
          <a:prstGeom prst="rect">
            <a:avLst/>
          </a:prstGeom>
          <a:gradFill>
            <a:gsLst>
              <a:gs pos="0">
                <a:srgbClr val="82ffff"/>
              </a:gs>
              <a:gs pos="100000">
                <a:srgbClr val="3d97de"/>
              </a:gs>
            </a:gsLst>
            <a:lin ang="5400000"/>
          </a:gradFill>
          <a:ln>
            <a:noFill/>
          </a:ln>
        </p:spPr>
      </p:sp>
      <p:sp>
        <p:nvSpPr>
          <p:cNvPr id="237" name="CustomShape 7"/>
          <p:cNvSpPr/>
          <p:nvPr/>
        </p:nvSpPr>
        <p:spPr>
          <a:xfrm>
            <a:off x="546120" y="0"/>
            <a:ext cx="151920" cy="912600"/>
          </a:xfrm>
          <a:prstGeom prst="rect">
            <a:avLst/>
          </a:prstGeom>
          <a:gradFill>
            <a:gsLst>
              <a:gs pos="0">
                <a:srgbClr val="82ffff"/>
              </a:gs>
              <a:gs pos="100000">
                <a:srgbClr val="3d97de"/>
              </a:gs>
            </a:gsLst>
            <a:lin ang="5400000"/>
          </a:gradFill>
          <a:ln>
            <a:noFill/>
          </a:ln>
        </p:spPr>
      </p:sp>
      <p:sp>
        <p:nvSpPr>
          <p:cNvPr id="238" name="CustomShape 8"/>
          <p:cNvSpPr/>
          <p:nvPr/>
        </p:nvSpPr>
        <p:spPr>
          <a:xfrm>
            <a:off x="588960" y="1420920"/>
            <a:ext cx="190080" cy="190080"/>
          </a:xfrm>
          <a:prstGeom prst="rect">
            <a:avLst/>
          </a:prstGeom>
          <a:gradFill>
            <a:gsLst>
              <a:gs pos="0">
                <a:srgbClr val="82ffff"/>
              </a:gs>
              <a:gs pos="100000">
                <a:srgbClr val="3d97de"/>
              </a:gs>
            </a:gsLst>
            <a:lin ang="5400000"/>
          </a:gradFill>
          <a:ln>
            <a:noFill/>
          </a:ln>
        </p:spPr>
      </p:sp>
      <p:sp>
        <p:nvSpPr>
          <p:cNvPr id="239" name="CustomShape 9"/>
          <p:cNvSpPr/>
          <p:nvPr/>
        </p:nvSpPr>
        <p:spPr>
          <a:xfrm>
            <a:off x="588960" y="903240"/>
            <a:ext cx="190080" cy="190080"/>
          </a:xfrm>
          <a:prstGeom prst="rect">
            <a:avLst/>
          </a:prstGeom>
          <a:gradFill>
            <a:gsLst>
              <a:gs pos="0">
                <a:srgbClr val="82ffff"/>
              </a:gs>
              <a:gs pos="100000">
                <a:srgbClr val="3d97de"/>
              </a:gs>
            </a:gsLst>
            <a:lin ang="5400000"/>
          </a:gradFill>
          <a:ln>
            <a:noFill/>
          </a:ln>
        </p:spPr>
      </p:sp>
      <p:sp>
        <p:nvSpPr>
          <p:cNvPr id="240" name="CustomShape 10"/>
          <p:cNvSpPr/>
          <p:nvPr/>
        </p:nvSpPr>
        <p:spPr>
          <a:xfrm>
            <a:off x="641520" y="0"/>
            <a:ext cx="421920" cy="526680"/>
          </a:xfrm>
          <a:prstGeom prst="rect">
            <a:avLst/>
          </a:prstGeom>
          <a:gradFill>
            <a:gsLst>
              <a:gs pos="0">
                <a:srgbClr val="82ffff"/>
              </a:gs>
              <a:gs pos="100000">
                <a:srgbClr val="3d97de"/>
              </a:gs>
            </a:gsLst>
            <a:lin ang="5400000"/>
          </a:gradFill>
          <a:ln>
            <a:noFill/>
          </a:ln>
        </p:spPr>
      </p:sp>
      <p:sp>
        <p:nvSpPr>
          <p:cNvPr id="241" name="CustomShape 11"/>
          <p:cNvSpPr/>
          <p:nvPr/>
        </p:nvSpPr>
        <p:spPr>
          <a:xfrm>
            <a:off x="1020600" y="488880"/>
            <a:ext cx="161640" cy="147240"/>
          </a:xfrm>
          <a:prstGeom prst="rect">
            <a:avLst/>
          </a:prstGeom>
          <a:gradFill>
            <a:gsLst>
              <a:gs pos="0">
                <a:srgbClr val="82ffff"/>
              </a:gs>
              <a:gs pos="100000">
                <a:srgbClr val="3d97de"/>
              </a:gs>
            </a:gsLst>
            <a:lin ang="5400000"/>
          </a:gradFill>
          <a:ln>
            <a:noFill/>
          </a:ln>
        </p:spPr>
      </p:sp>
      <p:sp>
        <p:nvSpPr>
          <p:cNvPr id="242" name="CustomShape 12"/>
          <p:cNvSpPr/>
          <p:nvPr/>
        </p:nvSpPr>
        <p:spPr>
          <a:xfrm>
            <a:off x="9360" y="1801800"/>
            <a:ext cx="123480" cy="126720"/>
          </a:xfrm>
          <a:prstGeom prst="rect">
            <a:avLst/>
          </a:prstGeom>
          <a:gradFill>
            <a:gsLst>
              <a:gs pos="0">
                <a:srgbClr val="82ffff"/>
              </a:gs>
              <a:gs pos="100000">
                <a:srgbClr val="3d97de"/>
              </a:gs>
            </a:gsLst>
            <a:lin ang="5400000"/>
          </a:gradFill>
          <a:ln>
            <a:noFill/>
          </a:ln>
        </p:spPr>
      </p:sp>
      <p:sp>
        <p:nvSpPr>
          <p:cNvPr id="243" name="CustomShape 13"/>
          <p:cNvSpPr/>
          <p:nvPr/>
        </p:nvSpPr>
        <p:spPr>
          <a:xfrm>
            <a:off x="-9360" y="3549600"/>
            <a:ext cx="147240" cy="480600"/>
          </a:xfrm>
          <a:prstGeom prst="rect">
            <a:avLst/>
          </a:prstGeom>
          <a:gradFill>
            <a:gsLst>
              <a:gs pos="0">
                <a:srgbClr val="82ffff"/>
              </a:gs>
              <a:gs pos="100000">
                <a:srgbClr val="3d97de"/>
              </a:gs>
            </a:gsLst>
            <a:lin ang="5400000"/>
          </a:gradFill>
          <a:ln>
            <a:noFill/>
          </a:ln>
        </p:spPr>
      </p:sp>
      <p:sp>
        <p:nvSpPr>
          <p:cNvPr id="244" name="CustomShape 14"/>
          <p:cNvSpPr/>
          <p:nvPr/>
        </p:nvSpPr>
        <p:spPr>
          <a:xfrm>
            <a:off x="128520" y="1382760"/>
            <a:ext cx="142560" cy="475920"/>
          </a:xfrm>
          <a:prstGeom prst="rect">
            <a:avLst/>
          </a:prstGeom>
          <a:gradFill>
            <a:gsLst>
              <a:gs pos="0">
                <a:srgbClr val="82ffff"/>
              </a:gs>
              <a:gs pos="100000">
                <a:srgbClr val="3d97de"/>
              </a:gs>
            </a:gsLst>
            <a:lin ang="5400000"/>
          </a:gradFill>
          <a:ln>
            <a:noFill/>
          </a:ln>
        </p:spPr>
      </p:sp>
      <p:sp>
        <p:nvSpPr>
          <p:cNvPr id="245" name="CustomShape 15"/>
          <p:cNvSpPr/>
          <p:nvPr/>
        </p:nvSpPr>
        <p:spPr>
          <a:xfrm>
            <a:off x="204840" y="1849320"/>
            <a:ext cx="114120" cy="107640"/>
          </a:xfrm>
          <a:prstGeom prst="rect">
            <a:avLst/>
          </a:prstGeom>
          <a:gradFill>
            <a:gsLst>
              <a:gs pos="0">
                <a:srgbClr val="82ffff"/>
              </a:gs>
              <a:gs pos="100000">
                <a:srgbClr val="3d97de"/>
              </a:gs>
            </a:gsLst>
            <a:lin ang="5400000"/>
          </a:gradFill>
          <a:ln>
            <a:noFill/>
          </a:ln>
        </p:spPr>
      </p:sp>
      <p:sp>
        <p:nvSpPr>
          <p:cNvPr id="246" name="CustomShape 16"/>
          <p:cNvSpPr/>
          <p:nvPr/>
        </p:nvSpPr>
        <p:spPr>
          <a:xfrm>
            <a:off x="133200" y="4662360"/>
            <a:ext cx="23400" cy="2180880"/>
          </a:xfrm>
          <a:prstGeom prst="rect">
            <a:avLst/>
          </a:prstGeom>
          <a:gradFill>
            <a:gsLst>
              <a:gs pos="0">
                <a:srgbClr val="82ffff"/>
              </a:gs>
              <a:gs pos="100000">
                <a:srgbClr val="3d97de"/>
              </a:gs>
            </a:gsLst>
            <a:lin ang="5400000"/>
          </a:gradFill>
          <a:ln>
            <a:noFill/>
          </a:ln>
        </p:spPr>
      </p:sp>
      <p:sp>
        <p:nvSpPr>
          <p:cNvPr id="247" name="CustomShape 17"/>
          <p:cNvSpPr/>
          <p:nvPr/>
        </p:nvSpPr>
        <p:spPr>
          <a:xfrm>
            <a:off x="223920" y="5041800"/>
            <a:ext cx="369360" cy="1801440"/>
          </a:xfrm>
          <a:prstGeom prst="rect">
            <a:avLst/>
          </a:prstGeom>
          <a:gradFill>
            <a:gsLst>
              <a:gs pos="0">
                <a:srgbClr val="82ffff"/>
              </a:gs>
              <a:gs pos="100000">
                <a:srgbClr val="3d97de"/>
              </a:gs>
            </a:gsLst>
            <a:lin ang="5400000"/>
          </a:gradFill>
          <a:ln>
            <a:noFill/>
          </a:ln>
        </p:spPr>
      </p:sp>
      <p:sp>
        <p:nvSpPr>
          <p:cNvPr id="248" name="CustomShape 18"/>
          <p:cNvSpPr/>
          <p:nvPr/>
        </p:nvSpPr>
        <p:spPr>
          <a:xfrm>
            <a:off x="52560" y="4481640"/>
            <a:ext cx="190080" cy="190080"/>
          </a:xfrm>
          <a:prstGeom prst="rect">
            <a:avLst/>
          </a:prstGeom>
          <a:gradFill>
            <a:gsLst>
              <a:gs pos="0">
                <a:srgbClr val="82ffff"/>
              </a:gs>
              <a:gs pos="100000">
                <a:srgbClr val="3d97de"/>
              </a:gs>
            </a:gsLst>
            <a:lin ang="5400000"/>
          </a:gradFill>
          <a:ln>
            <a:noFill/>
          </a:ln>
        </p:spPr>
      </p:sp>
      <p:sp>
        <p:nvSpPr>
          <p:cNvPr id="249" name="CustomShape 19"/>
          <p:cNvSpPr/>
          <p:nvPr/>
        </p:nvSpPr>
        <p:spPr>
          <a:xfrm>
            <a:off x="-14400" y="5627520"/>
            <a:ext cx="85320" cy="1215720"/>
          </a:xfrm>
          <a:prstGeom prst="rect">
            <a:avLst/>
          </a:prstGeom>
          <a:gradFill>
            <a:gsLst>
              <a:gs pos="0">
                <a:srgbClr val="82ffff"/>
              </a:gs>
              <a:gs pos="100000">
                <a:srgbClr val="3d97de"/>
              </a:gs>
            </a:gsLst>
            <a:lin ang="5400000"/>
          </a:gradFill>
          <a:ln>
            <a:noFill/>
          </a:ln>
        </p:spPr>
      </p:sp>
      <p:sp>
        <p:nvSpPr>
          <p:cNvPr id="250" name="CustomShape 20"/>
          <p:cNvSpPr/>
          <p:nvPr/>
        </p:nvSpPr>
        <p:spPr>
          <a:xfrm>
            <a:off x="527040" y="4867200"/>
            <a:ext cx="190080" cy="188640"/>
          </a:xfrm>
          <a:prstGeom prst="rect">
            <a:avLst/>
          </a:prstGeom>
          <a:gradFill>
            <a:gsLst>
              <a:gs pos="0">
                <a:srgbClr val="82ffff"/>
              </a:gs>
              <a:gs pos="100000">
                <a:srgbClr val="3d97de"/>
              </a:gs>
            </a:gsLst>
            <a:lin ang="5400000"/>
          </a:gradFill>
          <a:ln>
            <a:noFill/>
          </a:ln>
        </p:spPr>
      </p:sp>
      <p:sp>
        <p:nvSpPr>
          <p:cNvPr id="251" name="CustomShape 21"/>
          <p:cNvSpPr/>
          <p:nvPr/>
        </p:nvSpPr>
        <p:spPr>
          <a:xfrm>
            <a:off x="309600" y="5423040"/>
            <a:ext cx="374400" cy="1425240"/>
          </a:xfrm>
          <a:prstGeom prst="rect">
            <a:avLst/>
          </a:prstGeom>
          <a:gradFill>
            <a:gsLst>
              <a:gs pos="0">
                <a:srgbClr val="82ffff"/>
              </a:gs>
              <a:gs pos="100000">
                <a:srgbClr val="3d97de"/>
              </a:gs>
            </a:gsLst>
            <a:lin ang="5400000"/>
          </a:gradFill>
          <a:ln>
            <a:noFill/>
          </a:ln>
        </p:spPr>
      </p:sp>
      <p:sp>
        <p:nvSpPr>
          <p:cNvPr id="252" name="CustomShape 22"/>
          <p:cNvSpPr/>
          <p:nvPr/>
        </p:nvSpPr>
        <p:spPr>
          <a:xfrm>
            <a:off x="569880" y="5945040"/>
            <a:ext cx="151920" cy="912600"/>
          </a:xfrm>
          <a:prstGeom prst="rect">
            <a:avLst/>
          </a:prstGeom>
          <a:gradFill>
            <a:gsLst>
              <a:gs pos="0">
                <a:srgbClr val="82ffff"/>
              </a:gs>
              <a:gs pos="100000">
                <a:srgbClr val="3d97de"/>
              </a:gs>
            </a:gsLst>
            <a:lin ang="5400000"/>
          </a:gradFill>
          <a:ln>
            <a:noFill/>
          </a:ln>
        </p:spPr>
      </p:sp>
      <p:sp>
        <p:nvSpPr>
          <p:cNvPr id="253" name="CustomShape 23"/>
          <p:cNvSpPr/>
          <p:nvPr/>
        </p:nvSpPr>
        <p:spPr>
          <a:xfrm>
            <a:off x="612720" y="5246640"/>
            <a:ext cx="190080" cy="190080"/>
          </a:xfrm>
          <a:prstGeom prst="rect">
            <a:avLst/>
          </a:prstGeom>
          <a:gradFill>
            <a:gsLst>
              <a:gs pos="0">
                <a:srgbClr val="82ffff"/>
              </a:gs>
              <a:gs pos="100000">
                <a:srgbClr val="3d97de"/>
              </a:gs>
            </a:gsLst>
            <a:lin ang="5400000"/>
          </a:gradFill>
          <a:ln>
            <a:noFill/>
          </a:ln>
        </p:spPr>
      </p:sp>
      <p:sp>
        <p:nvSpPr>
          <p:cNvPr id="254" name="CustomShape 24"/>
          <p:cNvSpPr/>
          <p:nvPr/>
        </p:nvSpPr>
        <p:spPr>
          <a:xfrm>
            <a:off x="612720" y="5764320"/>
            <a:ext cx="190080" cy="190080"/>
          </a:xfrm>
          <a:prstGeom prst="rect">
            <a:avLst/>
          </a:prstGeom>
          <a:gradFill>
            <a:gsLst>
              <a:gs pos="0">
                <a:srgbClr val="82ffff"/>
              </a:gs>
              <a:gs pos="100000">
                <a:srgbClr val="3d97de"/>
              </a:gs>
            </a:gsLst>
            <a:lin ang="5400000"/>
          </a:gradFill>
          <a:ln>
            <a:noFill/>
          </a:ln>
        </p:spPr>
      </p:sp>
      <p:sp>
        <p:nvSpPr>
          <p:cNvPr id="255" name="CustomShape 25"/>
          <p:cNvSpPr/>
          <p:nvPr/>
        </p:nvSpPr>
        <p:spPr>
          <a:xfrm>
            <a:off x="669960" y="6330960"/>
            <a:ext cx="417240" cy="517320"/>
          </a:xfrm>
          <a:prstGeom prst="rect">
            <a:avLst/>
          </a:prstGeom>
          <a:gradFill>
            <a:gsLst>
              <a:gs pos="0">
                <a:srgbClr val="82ffff"/>
              </a:gs>
              <a:gs pos="100000">
                <a:srgbClr val="3d97de"/>
              </a:gs>
            </a:gsLst>
            <a:lin ang="5400000"/>
          </a:gradFill>
          <a:ln>
            <a:noFill/>
          </a:ln>
        </p:spPr>
      </p:sp>
      <p:sp>
        <p:nvSpPr>
          <p:cNvPr id="256" name="CustomShape 26"/>
          <p:cNvSpPr/>
          <p:nvPr/>
        </p:nvSpPr>
        <p:spPr>
          <a:xfrm>
            <a:off x="1049400" y="6221520"/>
            <a:ext cx="156960" cy="147240"/>
          </a:xfrm>
          <a:prstGeom prst="rect">
            <a:avLst/>
          </a:prstGeom>
          <a:gradFill>
            <a:gsLst>
              <a:gs pos="0">
                <a:srgbClr val="82ffff"/>
              </a:gs>
              <a:gs pos="100000">
                <a:srgbClr val="3d97de"/>
              </a:gs>
            </a:gsLst>
            <a:lin ang="5400000"/>
          </a:gradFill>
          <a:ln>
            <a:noFill/>
          </a:ln>
        </p:spPr>
      </p:sp>
      <p:sp>
        <p:nvSpPr>
          <p:cNvPr id="257" name="CustomShape 27"/>
          <p:cNvSpPr/>
          <p:nvPr/>
        </p:nvSpPr>
        <p:spPr>
          <a:xfrm>
            <a:off x="11484000" y="0"/>
            <a:ext cx="417240" cy="512280"/>
          </a:xfrm>
          <a:prstGeom prst="rect">
            <a:avLst/>
          </a:prstGeom>
          <a:gradFill>
            <a:gsLst>
              <a:gs pos="0">
                <a:srgbClr val="82ffff"/>
              </a:gs>
              <a:gs pos="100000">
                <a:srgbClr val="3d97de"/>
              </a:gs>
            </a:gsLst>
            <a:lin ang="5400000"/>
          </a:gradFill>
          <a:ln>
            <a:noFill/>
          </a:ln>
        </p:spPr>
      </p:sp>
      <p:sp>
        <p:nvSpPr>
          <p:cNvPr id="258" name="CustomShape 28"/>
          <p:cNvSpPr/>
          <p:nvPr/>
        </p:nvSpPr>
        <p:spPr>
          <a:xfrm>
            <a:off x="11364840" y="474840"/>
            <a:ext cx="156960" cy="151920"/>
          </a:xfrm>
          <a:prstGeom prst="rect">
            <a:avLst/>
          </a:prstGeom>
          <a:gradFill>
            <a:gsLst>
              <a:gs pos="0">
                <a:srgbClr val="82ffff"/>
              </a:gs>
              <a:gs pos="100000">
                <a:srgbClr val="3d97de"/>
              </a:gs>
            </a:gsLst>
            <a:lin ang="5400000"/>
          </a:gradFill>
          <a:ln>
            <a:noFill/>
          </a:ln>
        </p:spPr>
      </p:sp>
      <p:sp>
        <p:nvSpPr>
          <p:cNvPr id="259" name="CustomShape 29"/>
          <p:cNvSpPr/>
          <p:nvPr/>
        </p:nvSpPr>
        <p:spPr>
          <a:xfrm>
            <a:off x="11631600" y="1539720"/>
            <a:ext cx="188640" cy="190080"/>
          </a:xfrm>
          <a:prstGeom prst="rect">
            <a:avLst/>
          </a:prstGeom>
          <a:gradFill>
            <a:gsLst>
              <a:gs pos="0">
                <a:srgbClr val="82ffff"/>
              </a:gs>
              <a:gs pos="100000">
                <a:srgbClr val="3d97de"/>
              </a:gs>
            </a:gsLst>
            <a:lin ang="5400000"/>
          </a:gradFill>
          <a:ln>
            <a:noFill/>
          </a:ln>
        </p:spPr>
      </p:sp>
      <p:sp>
        <p:nvSpPr>
          <p:cNvPr id="260" name="CustomShape 30"/>
          <p:cNvSpPr/>
          <p:nvPr/>
        </p:nvSpPr>
        <p:spPr>
          <a:xfrm>
            <a:off x="11531520" y="5694480"/>
            <a:ext cx="298080" cy="1153800"/>
          </a:xfrm>
          <a:prstGeom prst="rect">
            <a:avLst/>
          </a:prstGeom>
          <a:gradFill>
            <a:gsLst>
              <a:gs pos="0">
                <a:srgbClr val="82ffff"/>
              </a:gs>
              <a:gs pos="100000">
                <a:srgbClr val="3d97de"/>
              </a:gs>
            </a:gsLst>
            <a:lin ang="5400000"/>
          </a:gradFill>
          <a:ln>
            <a:noFill/>
          </a:ln>
        </p:spPr>
      </p:sp>
      <p:sp>
        <p:nvSpPr>
          <p:cNvPr id="261" name="CustomShape 31"/>
          <p:cNvSpPr/>
          <p:nvPr/>
        </p:nvSpPr>
        <p:spPr>
          <a:xfrm>
            <a:off x="11773080" y="5551560"/>
            <a:ext cx="156960" cy="155160"/>
          </a:xfrm>
          <a:prstGeom prst="rect">
            <a:avLst/>
          </a:prstGeom>
          <a:gradFill>
            <a:gsLst>
              <a:gs pos="0">
                <a:srgbClr val="82ffff"/>
              </a:gs>
              <a:gs pos="100000">
                <a:srgbClr val="3d97de"/>
              </a:gs>
            </a:gsLst>
            <a:lin ang="5400000"/>
          </a:gradFill>
          <a:ln>
            <a:noFill/>
          </a:ln>
        </p:spPr>
      </p:sp>
      <p:sp>
        <p:nvSpPr>
          <p:cNvPr id="262" name="CustomShape 32"/>
          <p:cNvSpPr/>
          <p:nvPr/>
        </p:nvSpPr>
        <p:spPr>
          <a:xfrm>
            <a:off x="11711160" y="4680"/>
            <a:ext cx="304560" cy="1544400"/>
          </a:xfrm>
          <a:prstGeom prst="rect">
            <a:avLst/>
          </a:prstGeom>
          <a:gradFill>
            <a:gsLst>
              <a:gs pos="0">
                <a:srgbClr val="82ffff"/>
              </a:gs>
              <a:gs pos="100000">
                <a:srgbClr val="3d97de"/>
              </a:gs>
            </a:gsLst>
            <a:lin ang="5400000"/>
          </a:gradFill>
          <a:ln>
            <a:noFill/>
          </a:ln>
        </p:spPr>
      </p:sp>
      <p:sp>
        <p:nvSpPr>
          <p:cNvPr id="263" name="CustomShape 33"/>
          <p:cNvSpPr/>
          <p:nvPr/>
        </p:nvSpPr>
        <p:spPr>
          <a:xfrm>
            <a:off x="11636280" y="4867200"/>
            <a:ext cx="188640" cy="188640"/>
          </a:xfrm>
          <a:prstGeom prst="rect">
            <a:avLst/>
          </a:prstGeom>
          <a:gradFill>
            <a:gsLst>
              <a:gs pos="0">
                <a:srgbClr val="82ffff"/>
              </a:gs>
              <a:gs pos="100000">
                <a:srgbClr val="3d97de"/>
              </a:gs>
            </a:gsLst>
            <a:lin ang="5400000"/>
          </a:gradFill>
          <a:ln>
            <a:noFill/>
          </a:ln>
        </p:spPr>
      </p:sp>
      <p:sp>
        <p:nvSpPr>
          <p:cNvPr id="264" name="CustomShape 34"/>
          <p:cNvSpPr/>
          <p:nvPr/>
        </p:nvSpPr>
        <p:spPr>
          <a:xfrm>
            <a:off x="11441160" y="5046840"/>
            <a:ext cx="307440" cy="1801440"/>
          </a:xfrm>
          <a:prstGeom prst="rect">
            <a:avLst/>
          </a:prstGeom>
          <a:gradFill>
            <a:gsLst>
              <a:gs pos="0">
                <a:srgbClr val="82ffff"/>
              </a:gs>
              <a:gs pos="100000">
                <a:srgbClr val="3d97de"/>
              </a:gs>
            </a:gsLst>
            <a:lin ang="5400000"/>
          </a:gradFill>
          <a:ln>
            <a:noFill/>
          </a:ln>
        </p:spPr>
      </p:sp>
      <p:sp>
        <p:nvSpPr>
          <p:cNvPr id="265" name="CustomShape 35"/>
          <p:cNvSpPr/>
          <p:nvPr/>
        </p:nvSpPr>
        <p:spPr>
          <a:xfrm>
            <a:off x="11849040" y="6416640"/>
            <a:ext cx="190080" cy="188640"/>
          </a:xfrm>
          <a:prstGeom prst="rect">
            <a:avLst/>
          </a:prstGeom>
          <a:gradFill>
            <a:gsLst>
              <a:gs pos="0">
                <a:srgbClr val="82ffff"/>
              </a:gs>
              <a:gs pos="100000">
                <a:srgbClr val="3d97de"/>
              </a:gs>
            </a:gsLst>
            <a:lin ang="5400000"/>
          </a:gradFill>
          <a:ln>
            <a:noFill/>
          </a:ln>
        </p:spPr>
      </p:sp>
      <p:sp>
        <p:nvSpPr>
          <p:cNvPr id="266" name="CustomShape 36"/>
          <p:cNvSpPr/>
          <p:nvPr/>
        </p:nvSpPr>
        <p:spPr>
          <a:xfrm>
            <a:off x="11939760" y="6595920"/>
            <a:ext cx="23400" cy="252000"/>
          </a:xfrm>
          <a:prstGeom prst="rect">
            <a:avLst/>
          </a:prstGeom>
          <a:gradFill>
            <a:gsLst>
              <a:gs pos="0">
                <a:srgbClr val="82ffff"/>
              </a:gs>
              <a:gs pos="100000">
                <a:srgbClr val="3d97de"/>
              </a:gs>
            </a:gsLst>
            <a:lin ang="5400000"/>
          </a:gradFill>
          <a:ln>
            <a:noFill/>
          </a:ln>
        </p:spPr>
      </p:sp>
      <p:pic>
        <p:nvPicPr>
          <p:cNvPr id="267" name="Picture 2" descr=""/>
          <p:cNvPicPr/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1760" cy="6857640"/>
          </a:xfrm>
          <a:prstGeom prst="rect">
            <a:avLst/>
          </a:prstGeom>
          <a:ln>
            <a:noFill/>
          </a:ln>
        </p:spPr>
      </p:pic>
      <p:sp>
        <p:nvSpPr>
          <p:cNvPr id="268" name="CustomShape 37"/>
          <p:cNvSpPr/>
          <p:nvPr/>
        </p:nvSpPr>
        <p:spPr>
          <a:xfrm>
            <a:off x="1209600" y="4680"/>
            <a:ext cx="23400" cy="2180880"/>
          </a:xfrm>
          <a:prstGeom prst="rect">
            <a:avLst/>
          </a:prstGeom>
          <a:gradFill>
            <a:gsLst>
              <a:gs pos="0">
                <a:srgbClr val="82ffff"/>
              </a:gs>
              <a:gs pos="100000">
                <a:srgbClr val="3d97de"/>
              </a:gs>
            </a:gsLst>
            <a:lin ang="5400000"/>
          </a:gradFill>
          <a:ln>
            <a:noFill/>
          </a:ln>
        </p:spPr>
      </p:sp>
      <p:sp>
        <p:nvSpPr>
          <p:cNvPr id="269" name="CustomShape 38"/>
          <p:cNvSpPr/>
          <p:nvPr/>
        </p:nvSpPr>
        <p:spPr>
          <a:xfrm>
            <a:off x="1128600" y="2176560"/>
            <a:ext cx="190080" cy="190080"/>
          </a:xfrm>
          <a:prstGeom prst="rect">
            <a:avLst/>
          </a:prstGeom>
          <a:gradFill>
            <a:gsLst>
              <a:gs pos="0">
                <a:srgbClr val="82ffff"/>
              </a:gs>
              <a:gs pos="100000">
                <a:srgbClr val="3d97de"/>
              </a:gs>
            </a:gsLst>
            <a:lin ang="5400000"/>
          </a:gradFill>
          <a:ln>
            <a:noFill/>
          </a:ln>
        </p:spPr>
      </p:sp>
      <p:sp>
        <p:nvSpPr>
          <p:cNvPr id="270" name="CustomShape 39"/>
          <p:cNvSpPr/>
          <p:nvPr/>
        </p:nvSpPr>
        <p:spPr>
          <a:xfrm>
            <a:off x="1123920" y="4021200"/>
            <a:ext cx="190080" cy="188640"/>
          </a:xfrm>
          <a:prstGeom prst="rect">
            <a:avLst/>
          </a:prstGeom>
          <a:gradFill>
            <a:gsLst>
              <a:gs pos="0">
                <a:srgbClr val="82ffff"/>
              </a:gs>
              <a:gs pos="100000">
                <a:srgbClr val="3d97de"/>
              </a:gs>
            </a:gsLst>
            <a:lin ang="5400000"/>
          </a:gradFill>
          <a:ln>
            <a:noFill/>
          </a:ln>
        </p:spPr>
      </p:sp>
      <p:sp>
        <p:nvSpPr>
          <p:cNvPr id="271" name="CustomShape 40"/>
          <p:cNvSpPr/>
          <p:nvPr/>
        </p:nvSpPr>
        <p:spPr>
          <a:xfrm>
            <a:off x="414360" y="9360"/>
            <a:ext cx="28080" cy="4481280"/>
          </a:xfrm>
          <a:prstGeom prst="rect">
            <a:avLst/>
          </a:prstGeom>
          <a:gradFill>
            <a:gsLst>
              <a:gs pos="0">
                <a:srgbClr val="82ffff"/>
              </a:gs>
              <a:gs pos="100000">
                <a:srgbClr val="3d97de"/>
              </a:gs>
            </a:gsLst>
            <a:lin ang="5400000"/>
          </a:gradFill>
          <a:ln>
            <a:noFill/>
          </a:ln>
        </p:spPr>
      </p:sp>
      <p:sp>
        <p:nvSpPr>
          <p:cNvPr id="272" name="CustomShape 41"/>
          <p:cNvSpPr/>
          <p:nvPr/>
        </p:nvSpPr>
        <p:spPr>
          <a:xfrm>
            <a:off x="333360" y="4481640"/>
            <a:ext cx="190080" cy="190080"/>
          </a:xfrm>
          <a:prstGeom prst="rect">
            <a:avLst/>
          </a:prstGeom>
          <a:gradFill>
            <a:gsLst>
              <a:gs pos="0">
                <a:srgbClr val="82ffff"/>
              </a:gs>
              <a:gs pos="100000">
                <a:srgbClr val="3d97de"/>
              </a:gs>
            </a:gsLst>
            <a:lin ang="5400000"/>
          </a:gradFill>
          <a:ln>
            <a:noFill/>
          </a:ln>
        </p:spPr>
      </p:sp>
      <p:sp>
        <p:nvSpPr>
          <p:cNvPr id="273" name="CustomShape 42"/>
          <p:cNvSpPr/>
          <p:nvPr/>
        </p:nvSpPr>
        <p:spPr>
          <a:xfrm>
            <a:off x="190440" y="9360"/>
            <a:ext cx="151920" cy="907560"/>
          </a:xfrm>
          <a:prstGeom prst="rect">
            <a:avLst/>
          </a:prstGeom>
          <a:gradFill>
            <a:gsLst>
              <a:gs pos="0">
                <a:srgbClr val="82ffff"/>
              </a:gs>
              <a:gs pos="100000">
                <a:srgbClr val="3d97de"/>
              </a:gs>
            </a:gsLst>
            <a:lin ang="5400000"/>
          </a:gradFill>
          <a:ln>
            <a:noFill/>
          </a:ln>
        </p:spPr>
      </p:sp>
      <p:sp>
        <p:nvSpPr>
          <p:cNvPr id="274" name="CustomShape 43"/>
          <p:cNvSpPr/>
          <p:nvPr/>
        </p:nvSpPr>
        <p:spPr>
          <a:xfrm>
            <a:off x="1290600" y="14400"/>
            <a:ext cx="375840" cy="1801440"/>
          </a:xfrm>
          <a:prstGeom prst="rect">
            <a:avLst/>
          </a:prstGeom>
          <a:gradFill>
            <a:gsLst>
              <a:gs pos="0">
                <a:srgbClr val="82ffff"/>
              </a:gs>
              <a:gs pos="100000">
                <a:srgbClr val="3d97de"/>
              </a:gs>
            </a:gsLst>
            <a:lin ang="5400000"/>
          </a:gradFill>
          <a:ln>
            <a:noFill/>
          </a:ln>
        </p:spPr>
      </p:sp>
      <p:sp>
        <p:nvSpPr>
          <p:cNvPr id="275" name="CustomShape 44"/>
          <p:cNvSpPr/>
          <p:nvPr/>
        </p:nvSpPr>
        <p:spPr>
          <a:xfrm>
            <a:off x="1600200" y="1801800"/>
            <a:ext cx="190080" cy="188640"/>
          </a:xfrm>
          <a:prstGeom prst="rect">
            <a:avLst/>
          </a:prstGeom>
          <a:gradFill>
            <a:gsLst>
              <a:gs pos="0">
                <a:srgbClr val="82ffff"/>
              </a:gs>
              <a:gs pos="100000">
                <a:srgbClr val="3d97de"/>
              </a:gs>
            </a:gsLst>
            <a:lin ang="5400000"/>
          </a:gradFill>
          <a:ln>
            <a:noFill/>
          </a:ln>
        </p:spPr>
      </p:sp>
      <p:sp>
        <p:nvSpPr>
          <p:cNvPr id="276" name="CustomShape 45"/>
          <p:cNvSpPr/>
          <p:nvPr/>
        </p:nvSpPr>
        <p:spPr>
          <a:xfrm>
            <a:off x="1380960" y="9360"/>
            <a:ext cx="371160" cy="1425240"/>
          </a:xfrm>
          <a:prstGeom prst="rect">
            <a:avLst/>
          </a:prstGeom>
          <a:gradFill>
            <a:gsLst>
              <a:gs pos="0">
                <a:srgbClr val="82ffff"/>
              </a:gs>
              <a:gs pos="100000">
                <a:srgbClr val="3d97de"/>
              </a:gs>
            </a:gsLst>
            <a:lin ang="5400000"/>
          </a:gradFill>
          <a:ln>
            <a:noFill/>
          </a:ln>
        </p:spPr>
      </p:sp>
      <p:sp>
        <p:nvSpPr>
          <p:cNvPr id="277" name="CustomShape 46"/>
          <p:cNvSpPr/>
          <p:nvPr/>
        </p:nvSpPr>
        <p:spPr>
          <a:xfrm>
            <a:off x="1643040" y="0"/>
            <a:ext cx="151920" cy="912600"/>
          </a:xfrm>
          <a:prstGeom prst="rect">
            <a:avLst/>
          </a:prstGeom>
          <a:gradFill>
            <a:gsLst>
              <a:gs pos="0">
                <a:srgbClr val="82ffff"/>
              </a:gs>
              <a:gs pos="100000">
                <a:srgbClr val="3d97de"/>
              </a:gs>
            </a:gsLst>
            <a:lin ang="5400000"/>
          </a:gradFill>
          <a:ln>
            <a:noFill/>
          </a:ln>
        </p:spPr>
      </p:sp>
      <p:sp>
        <p:nvSpPr>
          <p:cNvPr id="278" name="CustomShape 47"/>
          <p:cNvSpPr/>
          <p:nvPr/>
        </p:nvSpPr>
        <p:spPr>
          <a:xfrm>
            <a:off x="1685880" y="1420920"/>
            <a:ext cx="190080" cy="190080"/>
          </a:xfrm>
          <a:prstGeom prst="rect">
            <a:avLst/>
          </a:prstGeom>
          <a:gradFill>
            <a:gsLst>
              <a:gs pos="0">
                <a:srgbClr val="82ffff"/>
              </a:gs>
              <a:gs pos="100000">
                <a:srgbClr val="3d97de"/>
              </a:gs>
            </a:gsLst>
            <a:lin ang="5400000"/>
          </a:gradFill>
          <a:ln>
            <a:noFill/>
          </a:ln>
        </p:spPr>
      </p:sp>
      <p:sp>
        <p:nvSpPr>
          <p:cNvPr id="279" name="CustomShape 48"/>
          <p:cNvSpPr/>
          <p:nvPr/>
        </p:nvSpPr>
        <p:spPr>
          <a:xfrm>
            <a:off x="1685880" y="903240"/>
            <a:ext cx="190080" cy="190080"/>
          </a:xfrm>
          <a:prstGeom prst="rect">
            <a:avLst/>
          </a:prstGeom>
          <a:gradFill>
            <a:gsLst>
              <a:gs pos="0">
                <a:srgbClr val="82ffff"/>
              </a:gs>
              <a:gs pos="100000">
                <a:srgbClr val="3d97de"/>
              </a:gs>
            </a:gsLst>
            <a:lin ang="5400000"/>
          </a:gradFill>
          <a:ln>
            <a:noFill/>
          </a:ln>
        </p:spPr>
      </p:sp>
      <p:sp>
        <p:nvSpPr>
          <p:cNvPr id="280" name="CustomShape 49"/>
          <p:cNvSpPr/>
          <p:nvPr/>
        </p:nvSpPr>
        <p:spPr>
          <a:xfrm>
            <a:off x="1743120" y="4680"/>
            <a:ext cx="418680" cy="522000"/>
          </a:xfrm>
          <a:prstGeom prst="rect">
            <a:avLst/>
          </a:prstGeom>
          <a:gradFill>
            <a:gsLst>
              <a:gs pos="0">
                <a:srgbClr val="82ffff"/>
              </a:gs>
              <a:gs pos="100000">
                <a:srgbClr val="3d97de"/>
              </a:gs>
            </a:gsLst>
            <a:lin ang="5400000"/>
          </a:gradFill>
          <a:ln>
            <a:noFill/>
          </a:ln>
        </p:spPr>
      </p:sp>
      <p:sp>
        <p:nvSpPr>
          <p:cNvPr id="281" name="CustomShape 50"/>
          <p:cNvSpPr/>
          <p:nvPr/>
        </p:nvSpPr>
        <p:spPr>
          <a:xfrm>
            <a:off x="2119320" y="488880"/>
            <a:ext cx="161640" cy="147240"/>
          </a:xfrm>
          <a:prstGeom prst="rect">
            <a:avLst/>
          </a:prstGeom>
          <a:gradFill>
            <a:gsLst>
              <a:gs pos="0">
                <a:srgbClr val="82ffff"/>
              </a:gs>
              <a:gs pos="100000">
                <a:srgbClr val="3d97de"/>
              </a:gs>
            </a:gsLst>
            <a:lin ang="5400000"/>
          </a:gradFill>
          <a:ln>
            <a:noFill/>
          </a:ln>
        </p:spPr>
      </p:sp>
      <p:sp>
        <p:nvSpPr>
          <p:cNvPr id="282" name="CustomShape 51"/>
          <p:cNvSpPr/>
          <p:nvPr/>
        </p:nvSpPr>
        <p:spPr>
          <a:xfrm>
            <a:off x="952560" y="4680"/>
            <a:ext cx="151920" cy="907560"/>
          </a:xfrm>
          <a:prstGeom prst="rect">
            <a:avLst/>
          </a:prstGeom>
          <a:gradFill>
            <a:gsLst>
              <a:gs pos="0">
                <a:srgbClr val="82ffff"/>
              </a:gs>
              <a:gs pos="100000">
                <a:srgbClr val="3d97de"/>
              </a:gs>
            </a:gsLst>
            <a:lin ang="5400000"/>
          </a:gradFill>
          <a:ln>
            <a:noFill/>
          </a:ln>
        </p:spPr>
      </p:sp>
      <p:sp>
        <p:nvSpPr>
          <p:cNvPr id="283" name="CustomShape 52"/>
          <p:cNvSpPr/>
          <p:nvPr/>
        </p:nvSpPr>
        <p:spPr>
          <a:xfrm>
            <a:off x="866880" y="903240"/>
            <a:ext cx="190080" cy="190080"/>
          </a:xfrm>
          <a:prstGeom prst="rect">
            <a:avLst/>
          </a:prstGeom>
          <a:gradFill>
            <a:gsLst>
              <a:gs pos="0">
                <a:srgbClr val="82ffff"/>
              </a:gs>
              <a:gs pos="100000">
                <a:srgbClr val="3d97de"/>
              </a:gs>
            </a:gsLst>
            <a:lin ang="5400000"/>
          </a:gradFill>
          <a:ln>
            <a:noFill/>
          </a:ln>
        </p:spPr>
      </p:sp>
      <p:sp>
        <p:nvSpPr>
          <p:cNvPr id="284" name="CustomShape 53"/>
          <p:cNvSpPr/>
          <p:nvPr/>
        </p:nvSpPr>
        <p:spPr>
          <a:xfrm>
            <a:off x="890640" y="1554120"/>
            <a:ext cx="190080" cy="190080"/>
          </a:xfrm>
          <a:prstGeom prst="rect">
            <a:avLst/>
          </a:prstGeom>
          <a:gradFill>
            <a:gsLst>
              <a:gs pos="0">
                <a:srgbClr val="82ffff"/>
              </a:gs>
              <a:gs pos="100000">
                <a:srgbClr val="3d97de"/>
              </a:gs>
            </a:gsLst>
            <a:lin ang="5400000"/>
          </a:gradFill>
          <a:ln>
            <a:noFill/>
          </a:ln>
        </p:spPr>
      </p:sp>
      <p:sp>
        <p:nvSpPr>
          <p:cNvPr id="285" name="CustomShape 54"/>
          <p:cNvSpPr/>
          <p:nvPr/>
        </p:nvSpPr>
        <p:spPr>
          <a:xfrm>
            <a:off x="738360" y="5622840"/>
            <a:ext cx="337680" cy="1215720"/>
          </a:xfrm>
          <a:prstGeom prst="rect">
            <a:avLst/>
          </a:prstGeom>
          <a:gradFill>
            <a:gsLst>
              <a:gs pos="0">
                <a:srgbClr val="82ffff"/>
              </a:gs>
              <a:gs pos="100000">
                <a:srgbClr val="3d97de"/>
              </a:gs>
            </a:gsLst>
            <a:lin ang="5400000"/>
          </a:gradFill>
          <a:ln>
            <a:noFill/>
          </a:ln>
        </p:spPr>
      </p:sp>
      <p:sp>
        <p:nvSpPr>
          <p:cNvPr id="286" name="CustomShape 55"/>
          <p:cNvSpPr/>
          <p:nvPr/>
        </p:nvSpPr>
        <p:spPr>
          <a:xfrm>
            <a:off x="647640" y="5479920"/>
            <a:ext cx="156960" cy="156960"/>
          </a:xfrm>
          <a:prstGeom prst="rect">
            <a:avLst/>
          </a:prstGeom>
          <a:gradFill>
            <a:gsLst>
              <a:gs pos="0">
                <a:srgbClr val="82ffff"/>
              </a:gs>
              <a:gs pos="100000">
                <a:srgbClr val="3d97de"/>
              </a:gs>
            </a:gsLst>
            <a:lin ang="5400000"/>
          </a:gradFill>
          <a:ln>
            <a:noFill/>
          </a:ln>
        </p:spPr>
      </p:sp>
      <p:sp>
        <p:nvSpPr>
          <p:cNvPr id="287" name="CustomShape 56"/>
          <p:cNvSpPr/>
          <p:nvPr/>
        </p:nvSpPr>
        <p:spPr>
          <a:xfrm>
            <a:off x="66600" y="903240"/>
            <a:ext cx="190080" cy="190080"/>
          </a:xfrm>
          <a:prstGeom prst="rect">
            <a:avLst/>
          </a:prstGeom>
          <a:gradFill>
            <a:gsLst>
              <a:gs pos="0">
                <a:srgbClr val="82ffff"/>
              </a:gs>
              <a:gs pos="100000">
                <a:srgbClr val="3d97de"/>
              </a:gs>
            </a:gsLst>
            <a:lin ang="5400000"/>
          </a:gradFill>
          <a:ln>
            <a:noFill/>
          </a:ln>
        </p:spPr>
      </p:sp>
      <p:sp>
        <p:nvSpPr>
          <p:cNvPr id="288" name="CustomShape 57"/>
          <p:cNvSpPr/>
          <p:nvPr/>
        </p:nvSpPr>
        <p:spPr>
          <a:xfrm>
            <a:off x="0" y="3897360"/>
            <a:ext cx="132840" cy="266400"/>
          </a:xfrm>
          <a:prstGeom prst="rect">
            <a:avLst/>
          </a:prstGeom>
          <a:gradFill>
            <a:gsLst>
              <a:gs pos="0">
                <a:srgbClr val="82ffff"/>
              </a:gs>
              <a:gs pos="100000">
                <a:srgbClr val="3d97de"/>
              </a:gs>
            </a:gsLst>
            <a:lin ang="5400000"/>
          </a:gradFill>
          <a:ln>
            <a:noFill/>
          </a:ln>
        </p:spPr>
      </p:sp>
      <p:sp>
        <p:nvSpPr>
          <p:cNvPr id="289" name="CustomShape 58"/>
          <p:cNvSpPr/>
          <p:nvPr/>
        </p:nvSpPr>
        <p:spPr>
          <a:xfrm>
            <a:off x="66600" y="4149720"/>
            <a:ext cx="190080" cy="188640"/>
          </a:xfrm>
          <a:prstGeom prst="rect">
            <a:avLst/>
          </a:prstGeom>
          <a:gradFill>
            <a:gsLst>
              <a:gs pos="0">
                <a:srgbClr val="82ffff"/>
              </a:gs>
              <a:gs pos="100000">
                <a:srgbClr val="3d97de"/>
              </a:gs>
            </a:gsLst>
            <a:lin ang="5400000"/>
          </a:gradFill>
          <a:ln>
            <a:noFill/>
          </a:ln>
        </p:spPr>
      </p:sp>
      <p:sp>
        <p:nvSpPr>
          <p:cNvPr id="290" name="CustomShape 59"/>
          <p:cNvSpPr/>
          <p:nvPr/>
        </p:nvSpPr>
        <p:spPr>
          <a:xfrm>
            <a:off x="0" y="1644480"/>
            <a:ext cx="132840" cy="269640"/>
          </a:xfrm>
          <a:prstGeom prst="rect">
            <a:avLst/>
          </a:prstGeom>
          <a:gradFill>
            <a:gsLst>
              <a:gs pos="0">
                <a:srgbClr val="82ffff"/>
              </a:gs>
              <a:gs pos="100000">
                <a:srgbClr val="3d97de"/>
              </a:gs>
            </a:gsLst>
            <a:lin ang="5400000"/>
          </a:gradFill>
          <a:ln>
            <a:noFill/>
          </a:ln>
        </p:spPr>
      </p:sp>
      <p:sp>
        <p:nvSpPr>
          <p:cNvPr id="291" name="CustomShape 60"/>
          <p:cNvSpPr/>
          <p:nvPr/>
        </p:nvSpPr>
        <p:spPr>
          <a:xfrm>
            <a:off x="66600" y="1468440"/>
            <a:ext cx="190080" cy="190080"/>
          </a:xfrm>
          <a:prstGeom prst="rect">
            <a:avLst/>
          </a:prstGeom>
          <a:gradFill>
            <a:gsLst>
              <a:gs pos="0">
                <a:srgbClr val="82ffff"/>
              </a:gs>
              <a:gs pos="100000">
                <a:srgbClr val="3d97de"/>
              </a:gs>
            </a:gsLst>
            <a:lin ang="5400000"/>
          </a:gradFill>
          <a:ln>
            <a:noFill/>
          </a:ln>
        </p:spPr>
      </p:sp>
      <p:sp>
        <p:nvSpPr>
          <p:cNvPr id="292" name="CustomShape 61"/>
          <p:cNvSpPr/>
          <p:nvPr/>
        </p:nvSpPr>
        <p:spPr>
          <a:xfrm>
            <a:off x="695160" y="4680"/>
            <a:ext cx="309240" cy="1558440"/>
          </a:xfrm>
          <a:prstGeom prst="rect">
            <a:avLst/>
          </a:prstGeom>
          <a:gradFill>
            <a:gsLst>
              <a:gs pos="0">
                <a:srgbClr val="82ffff"/>
              </a:gs>
              <a:gs pos="100000">
                <a:srgbClr val="3d97de"/>
              </a:gs>
            </a:gsLst>
            <a:lin ang="5400000"/>
          </a:gradFill>
          <a:ln>
            <a:noFill/>
          </a:ln>
        </p:spPr>
      </p:sp>
      <p:sp>
        <p:nvSpPr>
          <p:cNvPr id="293" name="CustomShape 62"/>
          <p:cNvSpPr/>
          <p:nvPr/>
        </p:nvSpPr>
        <p:spPr>
          <a:xfrm>
            <a:off x="57240" y="4881600"/>
            <a:ext cx="190080" cy="188640"/>
          </a:xfrm>
          <a:prstGeom prst="rect">
            <a:avLst/>
          </a:prstGeom>
          <a:gradFill>
            <a:gsLst>
              <a:gs pos="0">
                <a:srgbClr val="82ffff"/>
              </a:gs>
              <a:gs pos="100000">
                <a:srgbClr val="3d97de"/>
              </a:gs>
            </a:gsLst>
            <a:lin ang="5400000"/>
          </a:gradFill>
          <a:ln>
            <a:noFill/>
          </a:ln>
        </p:spPr>
      </p:sp>
      <p:sp>
        <p:nvSpPr>
          <p:cNvPr id="294" name="CustomShape 63"/>
          <p:cNvSpPr/>
          <p:nvPr/>
        </p:nvSpPr>
        <p:spPr>
          <a:xfrm>
            <a:off x="138240" y="5060880"/>
            <a:ext cx="304560" cy="1777680"/>
          </a:xfrm>
          <a:prstGeom prst="rect">
            <a:avLst/>
          </a:prstGeom>
          <a:gradFill>
            <a:gsLst>
              <a:gs pos="0">
                <a:srgbClr val="82ffff"/>
              </a:gs>
              <a:gs pos="100000">
                <a:srgbClr val="3d97de"/>
              </a:gs>
            </a:gsLst>
            <a:lin ang="5400000"/>
          </a:gradFill>
          <a:ln>
            <a:noFill/>
          </a:ln>
        </p:spPr>
      </p:sp>
      <p:sp>
        <p:nvSpPr>
          <p:cNvPr id="295" name="CustomShape 64"/>
          <p:cNvSpPr/>
          <p:nvPr/>
        </p:nvSpPr>
        <p:spPr>
          <a:xfrm>
            <a:off x="561960" y="6431040"/>
            <a:ext cx="190080" cy="188640"/>
          </a:xfrm>
          <a:prstGeom prst="rect">
            <a:avLst/>
          </a:prstGeom>
          <a:gradFill>
            <a:gsLst>
              <a:gs pos="0">
                <a:srgbClr val="82ffff"/>
              </a:gs>
              <a:gs pos="100000">
                <a:srgbClr val="3d97de"/>
              </a:gs>
            </a:gsLst>
            <a:lin ang="5400000"/>
          </a:gradFill>
          <a:ln>
            <a:noFill/>
          </a:ln>
        </p:spPr>
      </p:sp>
      <p:sp>
        <p:nvSpPr>
          <p:cNvPr id="296" name="CustomShape 65"/>
          <p:cNvSpPr/>
          <p:nvPr/>
        </p:nvSpPr>
        <p:spPr>
          <a:xfrm>
            <a:off x="642960" y="6610320"/>
            <a:ext cx="23400" cy="242640"/>
          </a:xfrm>
          <a:prstGeom prst="rect">
            <a:avLst/>
          </a:prstGeom>
          <a:gradFill>
            <a:gsLst>
              <a:gs pos="0">
                <a:srgbClr val="82ffff"/>
              </a:gs>
              <a:gs pos="100000">
                <a:srgbClr val="3d97de"/>
              </a:gs>
            </a:gsLst>
            <a:lin ang="5400000"/>
          </a:gradFill>
          <a:ln>
            <a:noFill/>
          </a:ln>
        </p:spPr>
      </p:sp>
      <p:sp>
        <p:nvSpPr>
          <p:cNvPr id="297" name="CustomShape 66"/>
          <p:cNvSpPr/>
          <p:nvPr/>
        </p:nvSpPr>
        <p:spPr>
          <a:xfrm>
            <a:off x="76320" y="6431040"/>
            <a:ext cx="190080" cy="188640"/>
          </a:xfrm>
          <a:prstGeom prst="rect">
            <a:avLst/>
          </a:prstGeom>
          <a:gradFill>
            <a:gsLst>
              <a:gs pos="0">
                <a:srgbClr val="82ffff"/>
              </a:gs>
              <a:gs pos="100000">
                <a:srgbClr val="3d97de"/>
              </a:gs>
            </a:gsLst>
            <a:lin ang="5400000"/>
          </a:gradFill>
          <a:ln>
            <a:noFill/>
          </a:ln>
        </p:spPr>
      </p:sp>
      <p:sp>
        <p:nvSpPr>
          <p:cNvPr id="298" name="CustomShape 67"/>
          <p:cNvSpPr/>
          <p:nvPr/>
        </p:nvSpPr>
        <p:spPr>
          <a:xfrm>
            <a:off x="0" y="5978520"/>
            <a:ext cx="190080" cy="461520"/>
          </a:xfrm>
          <a:prstGeom prst="rect">
            <a:avLst/>
          </a:prstGeom>
          <a:gradFill>
            <a:gsLst>
              <a:gs pos="0">
                <a:srgbClr val="82ffff"/>
              </a:gs>
              <a:gs pos="100000">
                <a:srgbClr val="3d97de"/>
              </a:gs>
            </a:gsLst>
            <a:lin ang="5400000"/>
          </a:gradFill>
          <a:ln>
            <a:noFill/>
          </a:ln>
        </p:spPr>
      </p:sp>
      <p:sp>
        <p:nvSpPr>
          <p:cNvPr id="299" name="CustomShape 68"/>
          <p:cNvSpPr/>
          <p:nvPr/>
        </p:nvSpPr>
        <p:spPr>
          <a:xfrm>
            <a:off x="1014480" y="1801800"/>
            <a:ext cx="213840" cy="755280"/>
          </a:xfrm>
          <a:prstGeom prst="rect">
            <a:avLst/>
          </a:prstGeom>
          <a:gradFill>
            <a:gsLst>
              <a:gs pos="0">
                <a:srgbClr val="82ffff"/>
              </a:gs>
              <a:gs pos="100000">
                <a:srgbClr val="3d97de"/>
              </a:gs>
            </a:gsLst>
            <a:lin ang="5400000"/>
          </a:gradFill>
          <a:ln>
            <a:noFill/>
          </a:ln>
        </p:spPr>
      </p:sp>
      <p:sp>
        <p:nvSpPr>
          <p:cNvPr id="300" name="CustomShape 69"/>
          <p:cNvSpPr/>
          <p:nvPr/>
        </p:nvSpPr>
        <p:spPr>
          <a:xfrm>
            <a:off x="938160" y="2548080"/>
            <a:ext cx="166320" cy="159840"/>
          </a:xfrm>
          <a:prstGeom prst="rect">
            <a:avLst/>
          </a:prstGeom>
          <a:gradFill>
            <a:gsLst>
              <a:gs pos="0">
                <a:srgbClr val="82ffff"/>
              </a:gs>
              <a:gs pos="100000">
                <a:srgbClr val="3d97de"/>
              </a:gs>
            </a:gsLst>
            <a:lin ang="5400000"/>
          </a:gradFill>
          <a:ln>
            <a:noFill/>
          </a:ln>
        </p:spPr>
      </p:sp>
      <p:sp>
        <p:nvSpPr>
          <p:cNvPr id="301" name="CustomShape 70"/>
          <p:cNvSpPr/>
          <p:nvPr/>
        </p:nvSpPr>
        <p:spPr>
          <a:xfrm>
            <a:off x="595440" y="4680"/>
            <a:ext cx="637920" cy="4025520"/>
          </a:xfrm>
          <a:prstGeom prst="rect">
            <a:avLst/>
          </a:prstGeom>
          <a:gradFill>
            <a:gsLst>
              <a:gs pos="0">
                <a:srgbClr val="82ffff"/>
              </a:gs>
              <a:gs pos="100000">
                <a:srgbClr val="3d97de"/>
              </a:gs>
            </a:gsLst>
            <a:lin ang="5400000"/>
          </a:gradFill>
          <a:ln>
            <a:noFill/>
          </a:ln>
        </p:spPr>
      </p:sp>
      <p:sp>
        <p:nvSpPr>
          <p:cNvPr id="302" name="CustomShape 71"/>
          <p:cNvSpPr/>
          <p:nvPr/>
        </p:nvSpPr>
        <p:spPr>
          <a:xfrm>
            <a:off x="1224000" y="1382760"/>
            <a:ext cx="142560" cy="475920"/>
          </a:xfrm>
          <a:prstGeom prst="rect">
            <a:avLst/>
          </a:prstGeom>
          <a:gradFill>
            <a:gsLst>
              <a:gs pos="0">
                <a:srgbClr val="82ffff"/>
              </a:gs>
              <a:gs pos="100000">
                <a:srgbClr val="3d97de"/>
              </a:gs>
            </a:gsLst>
            <a:lin ang="5400000"/>
          </a:gradFill>
          <a:ln>
            <a:noFill/>
          </a:ln>
        </p:spPr>
      </p:sp>
      <p:sp>
        <p:nvSpPr>
          <p:cNvPr id="303" name="CustomShape 72"/>
          <p:cNvSpPr/>
          <p:nvPr/>
        </p:nvSpPr>
        <p:spPr>
          <a:xfrm>
            <a:off x="1300320" y="1849320"/>
            <a:ext cx="109080" cy="107640"/>
          </a:xfrm>
          <a:prstGeom prst="rect">
            <a:avLst/>
          </a:prstGeom>
          <a:gradFill>
            <a:gsLst>
              <a:gs pos="0">
                <a:srgbClr val="82ffff"/>
              </a:gs>
              <a:gs pos="100000">
                <a:srgbClr val="3d97de"/>
              </a:gs>
            </a:gsLst>
            <a:lin ang="5400000"/>
          </a:gradFill>
          <a:ln>
            <a:noFill/>
          </a:ln>
        </p:spPr>
      </p:sp>
      <p:sp>
        <p:nvSpPr>
          <p:cNvPr id="304" name="CustomShape 73"/>
          <p:cNvSpPr/>
          <p:nvPr/>
        </p:nvSpPr>
        <p:spPr>
          <a:xfrm>
            <a:off x="281160" y="3417840"/>
            <a:ext cx="142560" cy="474480"/>
          </a:xfrm>
          <a:prstGeom prst="rect">
            <a:avLst/>
          </a:prstGeom>
          <a:gradFill>
            <a:gsLst>
              <a:gs pos="0">
                <a:srgbClr val="82ffff"/>
              </a:gs>
              <a:gs pos="100000">
                <a:srgbClr val="3d97de"/>
              </a:gs>
            </a:gsLst>
            <a:lin ang="5400000"/>
          </a:gradFill>
          <a:ln>
            <a:noFill/>
          </a:ln>
        </p:spPr>
      </p:sp>
      <p:sp>
        <p:nvSpPr>
          <p:cNvPr id="305" name="CustomShape 74"/>
          <p:cNvSpPr/>
          <p:nvPr/>
        </p:nvSpPr>
        <p:spPr>
          <a:xfrm>
            <a:off x="237960" y="3882960"/>
            <a:ext cx="109080" cy="109080"/>
          </a:xfrm>
          <a:prstGeom prst="rect">
            <a:avLst/>
          </a:prstGeom>
          <a:gradFill>
            <a:gsLst>
              <a:gs pos="0">
                <a:srgbClr val="82ffff"/>
              </a:gs>
              <a:gs pos="100000">
                <a:srgbClr val="3d97de"/>
              </a:gs>
            </a:gsLst>
            <a:lin ang="5400000"/>
          </a:gradFill>
          <a:ln>
            <a:noFill/>
          </a:ln>
        </p:spPr>
      </p:sp>
      <p:sp>
        <p:nvSpPr>
          <p:cNvPr id="306" name="CustomShape 75"/>
          <p:cNvSpPr/>
          <p:nvPr/>
        </p:nvSpPr>
        <p:spPr>
          <a:xfrm>
            <a:off x="4680" y="2166840"/>
            <a:ext cx="114120" cy="452160"/>
          </a:xfrm>
          <a:prstGeom prst="rect">
            <a:avLst/>
          </a:prstGeom>
          <a:gradFill>
            <a:gsLst>
              <a:gs pos="0">
                <a:srgbClr val="82ffff"/>
              </a:gs>
              <a:gs pos="100000">
                <a:srgbClr val="3d97de"/>
              </a:gs>
            </a:gsLst>
            <a:lin ang="5400000"/>
          </a:gradFill>
          <a:ln>
            <a:noFill/>
          </a:ln>
        </p:spPr>
      </p:sp>
      <p:sp>
        <p:nvSpPr>
          <p:cNvPr id="307" name="CustomShape 76"/>
          <p:cNvSpPr/>
          <p:nvPr/>
        </p:nvSpPr>
        <p:spPr>
          <a:xfrm>
            <a:off x="52560" y="2066760"/>
            <a:ext cx="109080" cy="109080"/>
          </a:xfrm>
          <a:prstGeom prst="rect">
            <a:avLst/>
          </a:prstGeom>
          <a:gradFill>
            <a:gsLst>
              <a:gs pos="0">
                <a:srgbClr val="82ffff"/>
              </a:gs>
              <a:gs pos="100000">
                <a:srgbClr val="3d97de"/>
              </a:gs>
            </a:gsLst>
            <a:lin ang="5400000"/>
          </a:gradFill>
          <a:ln>
            <a:noFill/>
          </a:ln>
        </p:spPr>
      </p:sp>
      <p:sp>
        <p:nvSpPr>
          <p:cNvPr id="308" name="CustomShape 77"/>
          <p:cNvSpPr/>
          <p:nvPr/>
        </p:nvSpPr>
        <p:spPr>
          <a:xfrm>
            <a:off x="1228680" y="4662360"/>
            <a:ext cx="23400" cy="2180880"/>
          </a:xfrm>
          <a:prstGeom prst="rect">
            <a:avLst/>
          </a:prstGeom>
          <a:gradFill>
            <a:gsLst>
              <a:gs pos="0">
                <a:srgbClr val="82ffff"/>
              </a:gs>
              <a:gs pos="100000">
                <a:srgbClr val="3d97de"/>
              </a:gs>
            </a:gsLst>
            <a:lin ang="5400000"/>
          </a:gradFill>
          <a:ln>
            <a:noFill/>
          </a:ln>
        </p:spPr>
      </p:sp>
      <p:sp>
        <p:nvSpPr>
          <p:cNvPr id="309" name="CustomShape 78"/>
          <p:cNvSpPr/>
          <p:nvPr/>
        </p:nvSpPr>
        <p:spPr>
          <a:xfrm>
            <a:off x="1319040" y="5041800"/>
            <a:ext cx="371160" cy="1801440"/>
          </a:xfrm>
          <a:prstGeom prst="rect">
            <a:avLst/>
          </a:prstGeom>
          <a:gradFill>
            <a:gsLst>
              <a:gs pos="0">
                <a:srgbClr val="82ffff"/>
              </a:gs>
              <a:gs pos="100000">
                <a:srgbClr val="3d97de"/>
              </a:gs>
            </a:gsLst>
            <a:lin ang="5400000"/>
          </a:gradFill>
          <a:ln>
            <a:noFill/>
          </a:ln>
        </p:spPr>
      </p:sp>
      <p:sp>
        <p:nvSpPr>
          <p:cNvPr id="310" name="CustomShape 79"/>
          <p:cNvSpPr/>
          <p:nvPr/>
        </p:nvSpPr>
        <p:spPr>
          <a:xfrm>
            <a:off x="1147680" y="4481640"/>
            <a:ext cx="190080" cy="190080"/>
          </a:xfrm>
          <a:prstGeom prst="rect">
            <a:avLst/>
          </a:prstGeom>
          <a:gradFill>
            <a:gsLst>
              <a:gs pos="0">
                <a:srgbClr val="82ffff"/>
              </a:gs>
              <a:gs pos="100000">
                <a:srgbClr val="3d97de"/>
              </a:gs>
            </a:gsLst>
            <a:lin ang="5400000"/>
          </a:gradFill>
          <a:ln>
            <a:noFill/>
          </a:ln>
        </p:spPr>
      </p:sp>
      <p:sp>
        <p:nvSpPr>
          <p:cNvPr id="311" name="CustomShape 80"/>
          <p:cNvSpPr/>
          <p:nvPr/>
        </p:nvSpPr>
        <p:spPr>
          <a:xfrm>
            <a:off x="819000" y="3983040"/>
            <a:ext cx="347400" cy="2860200"/>
          </a:xfrm>
          <a:prstGeom prst="rect">
            <a:avLst/>
          </a:prstGeom>
          <a:gradFill>
            <a:gsLst>
              <a:gs pos="0">
                <a:srgbClr val="82ffff"/>
              </a:gs>
              <a:gs pos="100000">
                <a:srgbClr val="3d97de"/>
              </a:gs>
            </a:gsLst>
            <a:lin ang="5400000"/>
          </a:gradFill>
          <a:ln>
            <a:noFill/>
          </a:ln>
        </p:spPr>
      </p:sp>
      <p:sp>
        <p:nvSpPr>
          <p:cNvPr id="312" name="CustomShape 81"/>
          <p:cNvSpPr/>
          <p:nvPr/>
        </p:nvSpPr>
        <p:spPr>
          <a:xfrm>
            <a:off x="728640" y="3807000"/>
            <a:ext cx="190080" cy="190080"/>
          </a:xfrm>
          <a:prstGeom prst="rect">
            <a:avLst/>
          </a:prstGeom>
          <a:gradFill>
            <a:gsLst>
              <a:gs pos="0">
                <a:srgbClr val="82ffff"/>
              </a:gs>
              <a:gs pos="100000">
                <a:srgbClr val="3d97de"/>
              </a:gs>
            </a:gsLst>
            <a:lin ang="5400000"/>
          </a:gradFill>
          <a:ln>
            <a:noFill/>
          </a:ln>
        </p:spPr>
      </p:sp>
      <p:sp>
        <p:nvSpPr>
          <p:cNvPr id="313" name="CustomShape 82"/>
          <p:cNvSpPr/>
          <p:nvPr/>
        </p:nvSpPr>
        <p:spPr>
          <a:xfrm>
            <a:off x="1623960" y="4867200"/>
            <a:ext cx="190080" cy="188640"/>
          </a:xfrm>
          <a:prstGeom prst="rect">
            <a:avLst/>
          </a:prstGeom>
          <a:gradFill>
            <a:gsLst>
              <a:gs pos="0">
                <a:srgbClr val="82ffff"/>
              </a:gs>
              <a:gs pos="100000">
                <a:srgbClr val="3d97de"/>
              </a:gs>
            </a:gsLst>
            <a:lin ang="5400000"/>
          </a:gradFill>
          <a:ln>
            <a:noFill/>
          </a:ln>
        </p:spPr>
      </p:sp>
      <p:sp>
        <p:nvSpPr>
          <p:cNvPr id="314" name="CustomShape 83"/>
          <p:cNvSpPr/>
          <p:nvPr/>
        </p:nvSpPr>
        <p:spPr>
          <a:xfrm>
            <a:off x="1405080" y="5423040"/>
            <a:ext cx="371160" cy="1425240"/>
          </a:xfrm>
          <a:prstGeom prst="rect">
            <a:avLst/>
          </a:prstGeom>
          <a:gradFill>
            <a:gsLst>
              <a:gs pos="0">
                <a:srgbClr val="82ffff"/>
              </a:gs>
              <a:gs pos="100000">
                <a:srgbClr val="3d97de"/>
              </a:gs>
            </a:gsLst>
            <a:lin ang="5400000"/>
          </a:gradFill>
          <a:ln>
            <a:noFill/>
          </a:ln>
        </p:spPr>
      </p:sp>
      <p:sp>
        <p:nvSpPr>
          <p:cNvPr id="315" name="CustomShape 84"/>
          <p:cNvSpPr/>
          <p:nvPr/>
        </p:nvSpPr>
        <p:spPr>
          <a:xfrm>
            <a:off x="1666800" y="5945040"/>
            <a:ext cx="151920" cy="912600"/>
          </a:xfrm>
          <a:prstGeom prst="rect">
            <a:avLst/>
          </a:prstGeom>
          <a:gradFill>
            <a:gsLst>
              <a:gs pos="0">
                <a:srgbClr val="82ffff"/>
              </a:gs>
              <a:gs pos="100000">
                <a:srgbClr val="3d97de"/>
              </a:gs>
            </a:gsLst>
            <a:lin ang="5400000"/>
          </a:gradFill>
          <a:ln>
            <a:noFill/>
          </a:ln>
        </p:spPr>
      </p:sp>
      <p:sp>
        <p:nvSpPr>
          <p:cNvPr id="316" name="CustomShape 85"/>
          <p:cNvSpPr/>
          <p:nvPr/>
        </p:nvSpPr>
        <p:spPr>
          <a:xfrm>
            <a:off x="1709640" y="5246640"/>
            <a:ext cx="190080" cy="190080"/>
          </a:xfrm>
          <a:prstGeom prst="rect">
            <a:avLst/>
          </a:prstGeom>
          <a:gradFill>
            <a:gsLst>
              <a:gs pos="0">
                <a:srgbClr val="82ffff"/>
              </a:gs>
              <a:gs pos="100000">
                <a:srgbClr val="3d97de"/>
              </a:gs>
            </a:gsLst>
            <a:lin ang="5400000"/>
          </a:gradFill>
          <a:ln>
            <a:noFill/>
          </a:ln>
        </p:spPr>
      </p:sp>
      <p:sp>
        <p:nvSpPr>
          <p:cNvPr id="317" name="CustomShape 86"/>
          <p:cNvSpPr/>
          <p:nvPr/>
        </p:nvSpPr>
        <p:spPr>
          <a:xfrm>
            <a:off x="1709640" y="5764320"/>
            <a:ext cx="190080" cy="190080"/>
          </a:xfrm>
          <a:prstGeom prst="rect">
            <a:avLst/>
          </a:prstGeom>
          <a:gradFill>
            <a:gsLst>
              <a:gs pos="0">
                <a:srgbClr val="82ffff"/>
              </a:gs>
              <a:gs pos="100000">
                <a:srgbClr val="3d97de"/>
              </a:gs>
            </a:gsLst>
            <a:lin ang="5400000"/>
          </a:gradFill>
          <a:ln>
            <a:noFill/>
          </a:ln>
        </p:spPr>
      </p:sp>
      <p:sp>
        <p:nvSpPr>
          <p:cNvPr id="318" name="CustomShape 87"/>
          <p:cNvSpPr/>
          <p:nvPr/>
        </p:nvSpPr>
        <p:spPr>
          <a:xfrm>
            <a:off x="1766880" y="6330960"/>
            <a:ext cx="418680" cy="526680"/>
          </a:xfrm>
          <a:prstGeom prst="rect">
            <a:avLst/>
          </a:prstGeom>
          <a:gradFill>
            <a:gsLst>
              <a:gs pos="0">
                <a:srgbClr val="82ffff"/>
              </a:gs>
              <a:gs pos="100000">
                <a:srgbClr val="3d97de"/>
              </a:gs>
            </a:gsLst>
            <a:lin ang="5400000"/>
          </a:gradFill>
          <a:ln>
            <a:noFill/>
          </a:ln>
        </p:spPr>
      </p:sp>
      <p:sp>
        <p:nvSpPr>
          <p:cNvPr id="319" name="CustomShape 88"/>
          <p:cNvSpPr/>
          <p:nvPr/>
        </p:nvSpPr>
        <p:spPr>
          <a:xfrm>
            <a:off x="2147760" y="6221520"/>
            <a:ext cx="156960" cy="147240"/>
          </a:xfrm>
          <a:prstGeom prst="rect">
            <a:avLst/>
          </a:prstGeom>
          <a:gradFill>
            <a:gsLst>
              <a:gs pos="0">
                <a:srgbClr val="82ffff"/>
              </a:gs>
              <a:gs pos="100000">
                <a:srgbClr val="3d97de"/>
              </a:gs>
            </a:gsLst>
            <a:lin ang="5400000"/>
          </a:gradFill>
          <a:ln>
            <a:noFill/>
          </a:ln>
        </p:spPr>
      </p:sp>
      <p:sp>
        <p:nvSpPr>
          <p:cNvPr id="320" name="CustomShape 89"/>
          <p:cNvSpPr/>
          <p:nvPr/>
        </p:nvSpPr>
        <p:spPr>
          <a:xfrm>
            <a:off x="504720" y="9360"/>
            <a:ext cx="232920" cy="5103360"/>
          </a:xfrm>
          <a:prstGeom prst="rect">
            <a:avLst/>
          </a:prstGeom>
          <a:gradFill>
            <a:gsLst>
              <a:gs pos="0">
                <a:srgbClr val="82ffff"/>
              </a:gs>
              <a:gs pos="100000">
                <a:srgbClr val="3d97de"/>
              </a:gs>
            </a:gsLst>
            <a:lin ang="5400000"/>
          </a:gradFill>
          <a:ln>
            <a:noFill/>
          </a:ln>
        </p:spPr>
      </p:sp>
      <p:sp>
        <p:nvSpPr>
          <p:cNvPr id="321" name="CustomShape 90"/>
          <p:cNvSpPr/>
          <p:nvPr/>
        </p:nvSpPr>
        <p:spPr>
          <a:xfrm>
            <a:off x="633240" y="5103720"/>
            <a:ext cx="185400" cy="185400"/>
          </a:xfrm>
          <a:prstGeom prst="rect">
            <a:avLst/>
          </a:prstGeom>
          <a:gradFill>
            <a:gsLst>
              <a:gs pos="0">
                <a:srgbClr val="82ffff"/>
              </a:gs>
              <a:gs pos="100000">
                <a:srgbClr val="3d97de"/>
              </a:gs>
            </a:gsLst>
            <a:lin ang="5400000"/>
          </a:gradFill>
          <a:ln>
            <a:noFill/>
          </a:ln>
        </p:spPr>
      </p:sp>
      <p:sp>
        <p:nvSpPr>
          <p:cNvPr id="322" name="PlaceHolder 91"/>
          <p:cNvSpPr>
            <a:spLocks noGrp="1"/>
          </p:cNvSpPr>
          <p:nvPr>
            <p:ph type="title"/>
          </p:nvPr>
        </p:nvSpPr>
        <p:spPr>
          <a:xfrm>
            <a:off x="1876320" y="1122480"/>
            <a:ext cx="8791200" cy="2387160"/>
          </a:xfrm>
          <a:prstGeom prst="rect">
            <a:avLst/>
          </a:prstGeom>
        </p:spPr>
        <p:txBody>
          <a:bodyPr anchor="b"/>
          <a:p>
            <a:pPr>
              <a:lnSpc>
                <a:spcPct val="100000"/>
              </a:lnSpc>
            </a:pPr>
            <a:r>
              <a:rPr lang="en-US" sz="4800">
                <a:solidFill>
                  <a:srgbClr val="ffffff"/>
                </a:solidFill>
                <a:latin typeface="Tw Cen MT"/>
              </a:rPr>
              <a:t>Для правки текста заголовка щелкните мышьюClick to edit Master title style</a:t>
            </a:r>
            <a:endParaRPr/>
          </a:p>
        </p:txBody>
      </p:sp>
      <p:sp>
        <p:nvSpPr>
          <p:cNvPr id="323" name="PlaceHolder 92"/>
          <p:cNvSpPr>
            <a:spLocks noGrp="1"/>
          </p:cNvSpPr>
          <p:nvPr>
            <p:ph type="dt"/>
          </p:nvPr>
        </p:nvSpPr>
        <p:spPr>
          <a:xfrm>
            <a:off x="7077600" y="5410080"/>
            <a:ext cx="274284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r>
              <a:rPr lang="ru-RU" sz="1050">
                <a:solidFill>
                  <a:srgbClr val="ffffff"/>
                </a:solidFill>
                <a:latin typeface="Tw Cen MT"/>
              </a:rPr>
              <a:t>20.4.16</a:t>
            </a:r>
            <a:endParaRPr/>
          </a:p>
        </p:txBody>
      </p:sp>
      <p:sp>
        <p:nvSpPr>
          <p:cNvPr id="324" name="PlaceHolder 93"/>
          <p:cNvSpPr>
            <a:spLocks noGrp="1"/>
          </p:cNvSpPr>
          <p:nvPr>
            <p:ph type="ftr"/>
          </p:nvPr>
        </p:nvSpPr>
        <p:spPr>
          <a:xfrm>
            <a:off x="1876320" y="5410080"/>
            <a:ext cx="5124600" cy="364680"/>
          </a:xfrm>
          <a:prstGeom prst="rect">
            <a:avLst/>
          </a:prstGeom>
        </p:spPr>
        <p:txBody>
          <a:bodyPr anchor="ctr"/>
          <a:p>
            <a:endParaRPr/>
          </a:p>
        </p:txBody>
      </p:sp>
      <p:sp>
        <p:nvSpPr>
          <p:cNvPr id="325" name="PlaceHolder 94"/>
          <p:cNvSpPr>
            <a:spLocks noGrp="1"/>
          </p:cNvSpPr>
          <p:nvPr>
            <p:ph type="sldNum"/>
          </p:nvPr>
        </p:nvSpPr>
        <p:spPr>
          <a:xfrm>
            <a:off x="9896760" y="5410080"/>
            <a:ext cx="7707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2146DA1E-EAD9-4CB3-B570-C547A84BC2A3}" type="slidenum">
              <a:rPr lang="ru-RU" sz="1050">
                <a:solidFill>
                  <a:srgbClr val="ffffff"/>
                </a:solidFill>
                <a:latin typeface="Tw Cen MT"/>
              </a:rPr>
              <a:t>&lt;номер&gt;</a:t>
            </a:fld>
            <a:endParaRPr/>
          </a:p>
        </p:txBody>
      </p:sp>
      <p:sp>
        <p:nvSpPr>
          <p:cNvPr id="326" name="PlaceHolder 9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en-US" sz="2400">
                <a:latin typeface="Tw Cen MT"/>
              </a:rPr>
              <a:t>Для правки структуры щелкните мышью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>
                <a:latin typeface="Tw Cen MT"/>
              </a:rPr>
              <a:t>Второй уровень структуры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1600">
                <a:latin typeface="Tw Cen MT"/>
              </a:rPr>
              <a:t>Третий уровень структуры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1600">
                <a:latin typeface="Tw Cen MT"/>
              </a:rPr>
              <a:t>Четвёртый уровень структуры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2000">
                <a:latin typeface="Tw Cen MT"/>
              </a:rPr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2000">
                <a:latin typeface="Tw Cen MT"/>
              </a:rPr>
              <a:t>Шестой уровень структуры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 sz="2000">
                <a:latin typeface="Tw Cen MT"/>
              </a:rPr>
              <a:t>Седьмой уровень структуры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99" r:id="rId16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1" name="Picture 2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760" cy="6857640"/>
          </a:xfrm>
          <a:prstGeom prst="rect">
            <a:avLst/>
          </a:prstGeom>
          <a:ln>
            <a:noFill/>
          </a:ln>
        </p:spPr>
      </p:pic>
      <p:sp>
        <p:nvSpPr>
          <p:cNvPr id="362" name="CustomShape 1"/>
          <p:cNvSpPr/>
          <p:nvPr/>
        </p:nvSpPr>
        <p:spPr>
          <a:xfrm>
            <a:off x="114480" y="4680"/>
            <a:ext cx="23400" cy="2180880"/>
          </a:xfrm>
          <a:prstGeom prst="rect">
            <a:avLst/>
          </a:prstGeom>
          <a:gradFill>
            <a:gsLst>
              <a:gs pos="0">
                <a:srgbClr val="82ffff"/>
              </a:gs>
              <a:gs pos="100000">
                <a:srgbClr val="3d97de"/>
              </a:gs>
            </a:gsLst>
            <a:lin ang="5400000"/>
          </a:gradFill>
          <a:ln>
            <a:noFill/>
          </a:ln>
        </p:spPr>
      </p:sp>
      <p:sp>
        <p:nvSpPr>
          <p:cNvPr id="363" name="CustomShape 2"/>
          <p:cNvSpPr/>
          <p:nvPr/>
        </p:nvSpPr>
        <p:spPr>
          <a:xfrm>
            <a:off x="33480" y="2176560"/>
            <a:ext cx="190080" cy="190080"/>
          </a:xfrm>
          <a:prstGeom prst="rect">
            <a:avLst/>
          </a:prstGeom>
          <a:gradFill>
            <a:gsLst>
              <a:gs pos="0">
                <a:srgbClr val="82ffff"/>
              </a:gs>
              <a:gs pos="100000">
                <a:srgbClr val="3d97de"/>
              </a:gs>
            </a:gsLst>
            <a:lin ang="5400000"/>
          </a:gradFill>
          <a:ln>
            <a:noFill/>
          </a:ln>
        </p:spPr>
      </p:sp>
      <p:sp>
        <p:nvSpPr>
          <p:cNvPr id="364" name="CustomShape 3"/>
          <p:cNvSpPr/>
          <p:nvPr/>
        </p:nvSpPr>
        <p:spPr>
          <a:xfrm>
            <a:off x="28440" y="4021200"/>
            <a:ext cx="190080" cy="188640"/>
          </a:xfrm>
          <a:prstGeom prst="rect">
            <a:avLst/>
          </a:prstGeom>
          <a:gradFill>
            <a:gsLst>
              <a:gs pos="0">
                <a:srgbClr val="82ffff"/>
              </a:gs>
              <a:gs pos="100000">
                <a:srgbClr val="3d97de"/>
              </a:gs>
            </a:gsLst>
            <a:lin ang="5400000"/>
          </a:gradFill>
          <a:ln>
            <a:noFill/>
          </a:ln>
        </p:spPr>
      </p:sp>
      <p:sp>
        <p:nvSpPr>
          <p:cNvPr id="365" name="CustomShape 4"/>
          <p:cNvSpPr/>
          <p:nvPr/>
        </p:nvSpPr>
        <p:spPr>
          <a:xfrm>
            <a:off x="200160" y="4680"/>
            <a:ext cx="369360" cy="1810800"/>
          </a:xfrm>
          <a:prstGeom prst="rect">
            <a:avLst/>
          </a:prstGeom>
          <a:gradFill>
            <a:gsLst>
              <a:gs pos="0">
                <a:srgbClr val="82ffff"/>
              </a:gs>
              <a:gs pos="100000">
                <a:srgbClr val="3d97de"/>
              </a:gs>
            </a:gsLst>
            <a:lin ang="5400000"/>
          </a:gradFill>
          <a:ln>
            <a:noFill/>
          </a:ln>
        </p:spPr>
      </p:sp>
      <p:sp>
        <p:nvSpPr>
          <p:cNvPr id="366" name="CustomShape 5"/>
          <p:cNvSpPr/>
          <p:nvPr/>
        </p:nvSpPr>
        <p:spPr>
          <a:xfrm>
            <a:off x="503280" y="1801800"/>
            <a:ext cx="190080" cy="188640"/>
          </a:xfrm>
          <a:prstGeom prst="rect">
            <a:avLst/>
          </a:prstGeom>
          <a:gradFill>
            <a:gsLst>
              <a:gs pos="0">
                <a:srgbClr val="82ffff"/>
              </a:gs>
              <a:gs pos="100000">
                <a:srgbClr val="3d97de"/>
              </a:gs>
            </a:gsLst>
            <a:lin ang="5400000"/>
          </a:gradFill>
          <a:ln>
            <a:noFill/>
          </a:ln>
        </p:spPr>
      </p:sp>
      <p:sp>
        <p:nvSpPr>
          <p:cNvPr id="367" name="CustomShape 6"/>
          <p:cNvSpPr/>
          <p:nvPr/>
        </p:nvSpPr>
        <p:spPr>
          <a:xfrm>
            <a:off x="285840" y="4680"/>
            <a:ext cx="369360" cy="1429920"/>
          </a:xfrm>
          <a:prstGeom prst="rect">
            <a:avLst/>
          </a:prstGeom>
          <a:gradFill>
            <a:gsLst>
              <a:gs pos="0">
                <a:srgbClr val="82ffff"/>
              </a:gs>
              <a:gs pos="100000">
                <a:srgbClr val="3d97de"/>
              </a:gs>
            </a:gsLst>
            <a:lin ang="5400000"/>
          </a:gradFill>
          <a:ln>
            <a:noFill/>
          </a:ln>
        </p:spPr>
      </p:sp>
      <p:sp>
        <p:nvSpPr>
          <p:cNvPr id="368" name="CustomShape 7"/>
          <p:cNvSpPr/>
          <p:nvPr/>
        </p:nvSpPr>
        <p:spPr>
          <a:xfrm>
            <a:off x="546120" y="0"/>
            <a:ext cx="151920" cy="912600"/>
          </a:xfrm>
          <a:prstGeom prst="rect">
            <a:avLst/>
          </a:prstGeom>
          <a:gradFill>
            <a:gsLst>
              <a:gs pos="0">
                <a:srgbClr val="82ffff"/>
              </a:gs>
              <a:gs pos="100000">
                <a:srgbClr val="3d97de"/>
              </a:gs>
            </a:gsLst>
            <a:lin ang="5400000"/>
          </a:gradFill>
          <a:ln>
            <a:noFill/>
          </a:ln>
        </p:spPr>
      </p:sp>
      <p:sp>
        <p:nvSpPr>
          <p:cNvPr id="369" name="CustomShape 8"/>
          <p:cNvSpPr/>
          <p:nvPr/>
        </p:nvSpPr>
        <p:spPr>
          <a:xfrm>
            <a:off x="588960" y="1420920"/>
            <a:ext cx="190080" cy="190080"/>
          </a:xfrm>
          <a:prstGeom prst="rect">
            <a:avLst/>
          </a:prstGeom>
          <a:gradFill>
            <a:gsLst>
              <a:gs pos="0">
                <a:srgbClr val="82ffff"/>
              </a:gs>
              <a:gs pos="100000">
                <a:srgbClr val="3d97de"/>
              </a:gs>
            </a:gsLst>
            <a:lin ang="5400000"/>
          </a:gradFill>
          <a:ln>
            <a:noFill/>
          </a:ln>
        </p:spPr>
      </p:sp>
      <p:sp>
        <p:nvSpPr>
          <p:cNvPr id="370" name="CustomShape 9"/>
          <p:cNvSpPr/>
          <p:nvPr/>
        </p:nvSpPr>
        <p:spPr>
          <a:xfrm>
            <a:off x="588960" y="903240"/>
            <a:ext cx="190080" cy="190080"/>
          </a:xfrm>
          <a:prstGeom prst="rect">
            <a:avLst/>
          </a:prstGeom>
          <a:gradFill>
            <a:gsLst>
              <a:gs pos="0">
                <a:srgbClr val="82ffff"/>
              </a:gs>
              <a:gs pos="100000">
                <a:srgbClr val="3d97de"/>
              </a:gs>
            </a:gsLst>
            <a:lin ang="5400000"/>
          </a:gradFill>
          <a:ln>
            <a:noFill/>
          </a:ln>
        </p:spPr>
      </p:sp>
      <p:sp>
        <p:nvSpPr>
          <p:cNvPr id="371" name="CustomShape 10"/>
          <p:cNvSpPr/>
          <p:nvPr/>
        </p:nvSpPr>
        <p:spPr>
          <a:xfrm>
            <a:off x="641520" y="0"/>
            <a:ext cx="421920" cy="526680"/>
          </a:xfrm>
          <a:prstGeom prst="rect">
            <a:avLst/>
          </a:prstGeom>
          <a:gradFill>
            <a:gsLst>
              <a:gs pos="0">
                <a:srgbClr val="82ffff"/>
              </a:gs>
              <a:gs pos="100000">
                <a:srgbClr val="3d97de"/>
              </a:gs>
            </a:gsLst>
            <a:lin ang="5400000"/>
          </a:gradFill>
          <a:ln>
            <a:noFill/>
          </a:ln>
        </p:spPr>
      </p:sp>
      <p:sp>
        <p:nvSpPr>
          <p:cNvPr id="372" name="CustomShape 11"/>
          <p:cNvSpPr/>
          <p:nvPr/>
        </p:nvSpPr>
        <p:spPr>
          <a:xfrm>
            <a:off x="1020600" y="488880"/>
            <a:ext cx="161640" cy="147240"/>
          </a:xfrm>
          <a:prstGeom prst="rect">
            <a:avLst/>
          </a:prstGeom>
          <a:gradFill>
            <a:gsLst>
              <a:gs pos="0">
                <a:srgbClr val="82ffff"/>
              </a:gs>
              <a:gs pos="100000">
                <a:srgbClr val="3d97de"/>
              </a:gs>
            </a:gsLst>
            <a:lin ang="5400000"/>
          </a:gradFill>
          <a:ln>
            <a:noFill/>
          </a:ln>
        </p:spPr>
      </p:sp>
      <p:sp>
        <p:nvSpPr>
          <p:cNvPr id="373" name="CustomShape 12"/>
          <p:cNvSpPr/>
          <p:nvPr/>
        </p:nvSpPr>
        <p:spPr>
          <a:xfrm>
            <a:off x="9360" y="1801800"/>
            <a:ext cx="123480" cy="126720"/>
          </a:xfrm>
          <a:prstGeom prst="rect">
            <a:avLst/>
          </a:prstGeom>
          <a:gradFill>
            <a:gsLst>
              <a:gs pos="0">
                <a:srgbClr val="82ffff"/>
              </a:gs>
              <a:gs pos="100000">
                <a:srgbClr val="3d97de"/>
              </a:gs>
            </a:gsLst>
            <a:lin ang="5400000"/>
          </a:gradFill>
          <a:ln>
            <a:noFill/>
          </a:ln>
        </p:spPr>
      </p:sp>
      <p:sp>
        <p:nvSpPr>
          <p:cNvPr id="374" name="CustomShape 13"/>
          <p:cNvSpPr/>
          <p:nvPr/>
        </p:nvSpPr>
        <p:spPr>
          <a:xfrm>
            <a:off x="-9360" y="3549600"/>
            <a:ext cx="147240" cy="480600"/>
          </a:xfrm>
          <a:prstGeom prst="rect">
            <a:avLst/>
          </a:prstGeom>
          <a:gradFill>
            <a:gsLst>
              <a:gs pos="0">
                <a:srgbClr val="82ffff"/>
              </a:gs>
              <a:gs pos="100000">
                <a:srgbClr val="3d97de"/>
              </a:gs>
            </a:gsLst>
            <a:lin ang="5400000"/>
          </a:gradFill>
          <a:ln>
            <a:noFill/>
          </a:ln>
        </p:spPr>
      </p:sp>
      <p:sp>
        <p:nvSpPr>
          <p:cNvPr id="375" name="CustomShape 14"/>
          <p:cNvSpPr/>
          <p:nvPr/>
        </p:nvSpPr>
        <p:spPr>
          <a:xfrm>
            <a:off x="128520" y="1382760"/>
            <a:ext cx="142560" cy="475920"/>
          </a:xfrm>
          <a:prstGeom prst="rect">
            <a:avLst/>
          </a:prstGeom>
          <a:gradFill>
            <a:gsLst>
              <a:gs pos="0">
                <a:srgbClr val="82ffff"/>
              </a:gs>
              <a:gs pos="100000">
                <a:srgbClr val="3d97de"/>
              </a:gs>
            </a:gsLst>
            <a:lin ang="5400000"/>
          </a:gradFill>
          <a:ln>
            <a:noFill/>
          </a:ln>
        </p:spPr>
      </p:sp>
      <p:sp>
        <p:nvSpPr>
          <p:cNvPr id="376" name="CustomShape 15"/>
          <p:cNvSpPr/>
          <p:nvPr/>
        </p:nvSpPr>
        <p:spPr>
          <a:xfrm>
            <a:off x="204840" y="1849320"/>
            <a:ext cx="114120" cy="107640"/>
          </a:xfrm>
          <a:prstGeom prst="rect">
            <a:avLst/>
          </a:prstGeom>
          <a:gradFill>
            <a:gsLst>
              <a:gs pos="0">
                <a:srgbClr val="82ffff"/>
              </a:gs>
              <a:gs pos="100000">
                <a:srgbClr val="3d97de"/>
              </a:gs>
            </a:gsLst>
            <a:lin ang="5400000"/>
          </a:gradFill>
          <a:ln>
            <a:noFill/>
          </a:ln>
        </p:spPr>
      </p:sp>
      <p:sp>
        <p:nvSpPr>
          <p:cNvPr id="377" name="CustomShape 16"/>
          <p:cNvSpPr/>
          <p:nvPr/>
        </p:nvSpPr>
        <p:spPr>
          <a:xfrm>
            <a:off x="133200" y="4662360"/>
            <a:ext cx="23400" cy="2180880"/>
          </a:xfrm>
          <a:prstGeom prst="rect">
            <a:avLst/>
          </a:prstGeom>
          <a:gradFill>
            <a:gsLst>
              <a:gs pos="0">
                <a:srgbClr val="82ffff"/>
              </a:gs>
              <a:gs pos="100000">
                <a:srgbClr val="3d97de"/>
              </a:gs>
            </a:gsLst>
            <a:lin ang="5400000"/>
          </a:gradFill>
          <a:ln>
            <a:noFill/>
          </a:ln>
        </p:spPr>
      </p:sp>
      <p:sp>
        <p:nvSpPr>
          <p:cNvPr id="378" name="CustomShape 17"/>
          <p:cNvSpPr/>
          <p:nvPr/>
        </p:nvSpPr>
        <p:spPr>
          <a:xfrm>
            <a:off x="223920" y="5041800"/>
            <a:ext cx="369360" cy="1801440"/>
          </a:xfrm>
          <a:prstGeom prst="rect">
            <a:avLst/>
          </a:prstGeom>
          <a:gradFill>
            <a:gsLst>
              <a:gs pos="0">
                <a:srgbClr val="82ffff"/>
              </a:gs>
              <a:gs pos="100000">
                <a:srgbClr val="3d97de"/>
              </a:gs>
            </a:gsLst>
            <a:lin ang="5400000"/>
          </a:gradFill>
          <a:ln>
            <a:noFill/>
          </a:ln>
        </p:spPr>
      </p:sp>
      <p:sp>
        <p:nvSpPr>
          <p:cNvPr id="379" name="CustomShape 18"/>
          <p:cNvSpPr/>
          <p:nvPr/>
        </p:nvSpPr>
        <p:spPr>
          <a:xfrm>
            <a:off x="52560" y="4481640"/>
            <a:ext cx="190080" cy="190080"/>
          </a:xfrm>
          <a:prstGeom prst="rect">
            <a:avLst/>
          </a:prstGeom>
          <a:gradFill>
            <a:gsLst>
              <a:gs pos="0">
                <a:srgbClr val="82ffff"/>
              </a:gs>
              <a:gs pos="100000">
                <a:srgbClr val="3d97de"/>
              </a:gs>
            </a:gsLst>
            <a:lin ang="5400000"/>
          </a:gradFill>
          <a:ln>
            <a:noFill/>
          </a:ln>
        </p:spPr>
      </p:sp>
      <p:sp>
        <p:nvSpPr>
          <p:cNvPr id="380" name="CustomShape 19"/>
          <p:cNvSpPr/>
          <p:nvPr/>
        </p:nvSpPr>
        <p:spPr>
          <a:xfrm>
            <a:off x="-14400" y="5627520"/>
            <a:ext cx="85320" cy="1215720"/>
          </a:xfrm>
          <a:prstGeom prst="rect">
            <a:avLst/>
          </a:prstGeom>
          <a:gradFill>
            <a:gsLst>
              <a:gs pos="0">
                <a:srgbClr val="82ffff"/>
              </a:gs>
              <a:gs pos="100000">
                <a:srgbClr val="3d97de"/>
              </a:gs>
            </a:gsLst>
            <a:lin ang="5400000"/>
          </a:gradFill>
          <a:ln>
            <a:noFill/>
          </a:ln>
        </p:spPr>
      </p:sp>
      <p:sp>
        <p:nvSpPr>
          <p:cNvPr id="381" name="CustomShape 20"/>
          <p:cNvSpPr/>
          <p:nvPr/>
        </p:nvSpPr>
        <p:spPr>
          <a:xfrm>
            <a:off x="527040" y="4867200"/>
            <a:ext cx="190080" cy="188640"/>
          </a:xfrm>
          <a:prstGeom prst="rect">
            <a:avLst/>
          </a:prstGeom>
          <a:gradFill>
            <a:gsLst>
              <a:gs pos="0">
                <a:srgbClr val="82ffff"/>
              </a:gs>
              <a:gs pos="100000">
                <a:srgbClr val="3d97de"/>
              </a:gs>
            </a:gsLst>
            <a:lin ang="5400000"/>
          </a:gradFill>
          <a:ln>
            <a:noFill/>
          </a:ln>
        </p:spPr>
      </p:sp>
      <p:sp>
        <p:nvSpPr>
          <p:cNvPr id="382" name="CustomShape 21"/>
          <p:cNvSpPr/>
          <p:nvPr/>
        </p:nvSpPr>
        <p:spPr>
          <a:xfrm>
            <a:off x="309600" y="5423040"/>
            <a:ext cx="374400" cy="1425240"/>
          </a:xfrm>
          <a:prstGeom prst="rect">
            <a:avLst/>
          </a:prstGeom>
          <a:gradFill>
            <a:gsLst>
              <a:gs pos="0">
                <a:srgbClr val="82ffff"/>
              </a:gs>
              <a:gs pos="100000">
                <a:srgbClr val="3d97de"/>
              </a:gs>
            </a:gsLst>
            <a:lin ang="5400000"/>
          </a:gradFill>
          <a:ln>
            <a:noFill/>
          </a:ln>
        </p:spPr>
      </p:sp>
      <p:sp>
        <p:nvSpPr>
          <p:cNvPr id="383" name="CustomShape 22"/>
          <p:cNvSpPr/>
          <p:nvPr/>
        </p:nvSpPr>
        <p:spPr>
          <a:xfrm>
            <a:off x="569880" y="5945040"/>
            <a:ext cx="151920" cy="912600"/>
          </a:xfrm>
          <a:prstGeom prst="rect">
            <a:avLst/>
          </a:prstGeom>
          <a:gradFill>
            <a:gsLst>
              <a:gs pos="0">
                <a:srgbClr val="82ffff"/>
              </a:gs>
              <a:gs pos="100000">
                <a:srgbClr val="3d97de"/>
              </a:gs>
            </a:gsLst>
            <a:lin ang="5400000"/>
          </a:gradFill>
          <a:ln>
            <a:noFill/>
          </a:ln>
        </p:spPr>
      </p:sp>
      <p:sp>
        <p:nvSpPr>
          <p:cNvPr id="384" name="CustomShape 23"/>
          <p:cNvSpPr/>
          <p:nvPr/>
        </p:nvSpPr>
        <p:spPr>
          <a:xfrm>
            <a:off x="612720" y="5246640"/>
            <a:ext cx="190080" cy="190080"/>
          </a:xfrm>
          <a:prstGeom prst="rect">
            <a:avLst/>
          </a:prstGeom>
          <a:gradFill>
            <a:gsLst>
              <a:gs pos="0">
                <a:srgbClr val="82ffff"/>
              </a:gs>
              <a:gs pos="100000">
                <a:srgbClr val="3d97de"/>
              </a:gs>
            </a:gsLst>
            <a:lin ang="5400000"/>
          </a:gradFill>
          <a:ln>
            <a:noFill/>
          </a:ln>
        </p:spPr>
      </p:sp>
      <p:sp>
        <p:nvSpPr>
          <p:cNvPr id="385" name="CustomShape 24"/>
          <p:cNvSpPr/>
          <p:nvPr/>
        </p:nvSpPr>
        <p:spPr>
          <a:xfrm>
            <a:off x="612720" y="5764320"/>
            <a:ext cx="190080" cy="190080"/>
          </a:xfrm>
          <a:prstGeom prst="rect">
            <a:avLst/>
          </a:prstGeom>
          <a:gradFill>
            <a:gsLst>
              <a:gs pos="0">
                <a:srgbClr val="82ffff"/>
              </a:gs>
              <a:gs pos="100000">
                <a:srgbClr val="3d97de"/>
              </a:gs>
            </a:gsLst>
            <a:lin ang="5400000"/>
          </a:gradFill>
          <a:ln>
            <a:noFill/>
          </a:ln>
        </p:spPr>
      </p:sp>
      <p:sp>
        <p:nvSpPr>
          <p:cNvPr id="386" name="CustomShape 25"/>
          <p:cNvSpPr/>
          <p:nvPr/>
        </p:nvSpPr>
        <p:spPr>
          <a:xfrm>
            <a:off x="669960" y="6330960"/>
            <a:ext cx="417240" cy="517320"/>
          </a:xfrm>
          <a:prstGeom prst="rect">
            <a:avLst/>
          </a:prstGeom>
          <a:gradFill>
            <a:gsLst>
              <a:gs pos="0">
                <a:srgbClr val="82ffff"/>
              </a:gs>
              <a:gs pos="100000">
                <a:srgbClr val="3d97de"/>
              </a:gs>
            </a:gsLst>
            <a:lin ang="5400000"/>
          </a:gradFill>
          <a:ln>
            <a:noFill/>
          </a:ln>
        </p:spPr>
      </p:sp>
      <p:sp>
        <p:nvSpPr>
          <p:cNvPr id="387" name="CustomShape 26"/>
          <p:cNvSpPr/>
          <p:nvPr/>
        </p:nvSpPr>
        <p:spPr>
          <a:xfrm>
            <a:off x="1049400" y="6221520"/>
            <a:ext cx="156960" cy="147240"/>
          </a:xfrm>
          <a:prstGeom prst="rect">
            <a:avLst/>
          </a:prstGeom>
          <a:gradFill>
            <a:gsLst>
              <a:gs pos="0">
                <a:srgbClr val="82ffff"/>
              </a:gs>
              <a:gs pos="100000">
                <a:srgbClr val="3d97de"/>
              </a:gs>
            </a:gsLst>
            <a:lin ang="5400000"/>
          </a:gradFill>
          <a:ln>
            <a:noFill/>
          </a:ln>
        </p:spPr>
      </p:sp>
      <p:sp>
        <p:nvSpPr>
          <p:cNvPr id="388" name="CustomShape 27"/>
          <p:cNvSpPr/>
          <p:nvPr/>
        </p:nvSpPr>
        <p:spPr>
          <a:xfrm>
            <a:off x="11484000" y="0"/>
            <a:ext cx="417240" cy="512280"/>
          </a:xfrm>
          <a:prstGeom prst="rect">
            <a:avLst/>
          </a:prstGeom>
          <a:gradFill>
            <a:gsLst>
              <a:gs pos="0">
                <a:srgbClr val="82ffff"/>
              </a:gs>
              <a:gs pos="100000">
                <a:srgbClr val="3d97de"/>
              </a:gs>
            </a:gsLst>
            <a:lin ang="5400000"/>
          </a:gradFill>
          <a:ln>
            <a:noFill/>
          </a:ln>
        </p:spPr>
      </p:sp>
      <p:sp>
        <p:nvSpPr>
          <p:cNvPr id="389" name="CustomShape 28"/>
          <p:cNvSpPr/>
          <p:nvPr/>
        </p:nvSpPr>
        <p:spPr>
          <a:xfrm>
            <a:off x="11364840" y="474840"/>
            <a:ext cx="156960" cy="151920"/>
          </a:xfrm>
          <a:prstGeom prst="rect">
            <a:avLst/>
          </a:prstGeom>
          <a:gradFill>
            <a:gsLst>
              <a:gs pos="0">
                <a:srgbClr val="82ffff"/>
              </a:gs>
              <a:gs pos="100000">
                <a:srgbClr val="3d97de"/>
              </a:gs>
            </a:gsLst>
            <a:lin ang="5400000"/>
          </a:gradFill>
          <a:ln>
            <a:noFill/>
          </a:ln>
        </p:spPr>
      </p:sp>
      <p:sp>
        <p:nvSpPr>
          <p:cNvPr id="390" name="CustomShape 29"/>
          <p:cNvSpPr/>
          <p:nvPr/>
        </p:nvSpPr>
        <p:spPr>
          <a:xfrm>
            <a:off x="11631600" y="1539720"/>
            <a:ext cx="188640" cy="190080"/>
          </a:xfrm>
          <a:prstGeom prst="rect">
            <a:avLst/>
          </a:prstGeom>
          <a:gradFill>
            <a:gsLst>
              <a:gs pos="0">
                <a:srgbClr val="82ffff"/>
              </a:gs>
              <a:gs pos="100000">
                <a:srgbClr val="3d97de"/>
              </a:gs>
            </a:gsLst>
            <a:lin ang="5400000"/>
          </a:gradFill>
          <a:ln>
            <a:noFill/>
          </a:ln>
        </p:spPr>
      </p:sp>
      <p:sp>
        <p:nvSpPr>
          <p:cNvPr id="391" name="CustomShape 30"/>
          <p:cNvSpPr/>
          <p:nvPr/>
        </p:nvSpPr>
        <p:spPr>
          <a:xfrm>
            <a:off x="11531520" y="5694480"/>
            <a:ext cx="298080" cy="1153800"/>
          </a:xfrm>
          <a:prstGeom prst="rect">
            <a:avLst/>
          </a:prstGeom>
          <a:gradFill>
            <a:gsLst>
              <a:gs pos="0">
                <a:srgbClr val="82ffff"/>
              </a:gs>
              <a:gs pos="100000">
                <a:srgbClr val="3d97de"/>
              </a:gs>
            </a:gsLst>
            <a:lin ang="5400000"/>
          </a:gradFill>
          <a:ln>
            <a:noFill/>
          </a:ln>
        </p:spPr>
      </p:sp>
      <p:sp>
        <p:nvSpPr>
          <p:cNvPr id="392" name="CustomShape 31"/>
          <p:cNvSpPr/>
          <p:nvPr/>
        </p:nvSpPr>
        <p:spPr>
          <a:xfrm>
            <a:off x="11773080" y="5551560"/>
            <a:ext cx="156960" cy="155160"/>
          </a:xfrm>
          <a:prstGeom prst="rect">
            <a:avLst/>
          </a:prstGeom>
          <a:gradFill>
            <a:gsLst>
              <a:gs pos="0">
                <a:srgbClr val="82ffff"/>
              </a:gs>
              <a:gs pos="100000">
                <a:srgbClr val="3d97de"/>
              </a:gs>
            </a:gsLst>
            <a:lin ang="5400000"/>
          </a:gradFill>
          <a:ln>
            <a:noFill/>
          </a:ln>
        </p:spPr>
      </p:sp>
      <p:sp>
        <p:nvSpPr>
          <p:cNvPr id="393" name="CustomShape 32"/>
          <p:cNvSpPr/>
          <p:nvPr/>
        </p:nvSpPr>
        <p:spPr>
          <a:xfrm>
            <a:off x="11711160" y="4680"/>
            <a:ext cx="304560" cy="1544400"/>
          </a:xfrm>
          <a:prstGeom prst="rect">
            <a:avLst/>
          </a:prstGeom>
          <a:gradFill>
            <a:gsLst>
              <a:gs pos="0">
                <a:srgbClr val="82ffff"/>
              </a:gs>
              <a:gs pos="100000">
                <a:srgbClr val="3d97de"/>
              </a:gs>
            </a:gsLst>
            <a:lin ang="5400000"/>
          </a:gradFill>
          <a:ln>
            <a:noFill/>
          </a:ln>
        </p:spPr>
      </p:sp>
      <p:sp>
        <p:nvSpPr>
          <p:cNvPr id="394" name="CustomShape 33"/>
          <p:cNvSpPr/>
          <p:nvPr/>
        </p:nvSpPr>
        <p:spPr>
          <a:xfrm>
            <a:off x="11636280" y="4867200"/>
            <a:ext cx="188640" cy="188640"/>
          </a:xfrm>
          <a:prstGeom prst="rect">
            <a:avLst/>
          </a:prstGeom>
          <a:gradFill>
            <a:gsLst>
              <a:gs pos="0">
                <a:srgbClr val="82ffff"/>
              </a:gs>
              <a:gs pos="100000">
                <a:srgbClr val="3d97de"/>
              </a:gs>
            </a:gsLst>
            <a:lin ang="5400000"/>
          </a:gradFill>
          <a:ln>
            <a:noFill/>
          </a:ln>
        </p:spPr>
      </p:sp>
      <p:sp>
        <p:nvSpPr>
          <p:cNvPr id="395" name="CustomShape 34"/>
          <p:cNvSpPr/>
          <p:nvPr/>
        </p:nvSpPr>
        <p:spPr>
          <a:xfrm>
            <a:off x="11441160" y="5046840"/>
            <a:ext cx="307440" cy="1801440"/>
          </a:xfrm>
          <a:prstGeom prst="rect">
            <a:avLst/>
          </a:prstGeom>
          <a:gradFill>
            <a:gsLst>
              <a:gs pos="0">
                <a:srgbClr val="82ffff"/>
              </a:gs>
              <a:gs pos="100000">
                <a:srgbClr val="3d97de"/>
              </a:gs>
            </a:gsLst>
            <a:lin ang="5400000"/>
          </a:gradFill>
          <a:ln>
            <a:noFill/>
          </a:ln>
        </p:spPr>
      </p:sp>
      <p:sp>
        <p:nvSpPr>
          <p:cNvPr id="396" name="CustomShape 35"/>
          <p:cNvSpPr/>
          <p:nvPr/>
        </p:nvSpPr>
        <p:spPr>
          <a:xfrm>
            <a:off x="11849040" y="6416640"/>
            <a:ext cx="190080" cy="188640"/>
          </a:xfrm>
          <a:prstGeom prst="rect">
            <a:avLst/>
          </a:prstGeom>
          <a:gradFill>
            <a:gsLst>
              <a:gs pos="0">
                <a:srgbClr val="82ffff"/>
              </a:gs>
              <a:gs pos="100000">
                <a:srgbClr val="3d97de"/>
              </a:gs>
            </a:gsLst>
            <a:lin ang="5400000"/>
          </a:gradFill>
          <a:ln>
            <a:noFill/>
          </a:ln>
        </p:spPr>
      </p:sp>
      <p:sp>
        <p:nvSpPr>
          <p:cNvPr id="397" name="CustomShape 36"/>
          <p:cNvSpPr/>
          <p:nvPr/>
        </p:nvSpPr>
        <p:spPr>
          <a:xfrm>
            <a:off x="11939760" y="6595920"/>
            <a:ext cx="23400" cy="252000"/>
          </a:xfrm>
          <a:prstGeom prst="rect">
            <a:avLst/>
          </a:prstGeom>
          <a:gradFill>
            <a:gsLst>
              <a:gs pos="0">
                <a:srgbClr val="82ffff"/>
              </a:gs>
              <a:gs pos="100000">
                <a:srgbClr val="3d97de"/>
              </a:gs>
            </a:gsLst>
            <a:lin ang="5400000"/>
          </a:gradFill>
          <a:ln>
            <a:noFill/>
          </a:ln>
        </p:spPr>
      </p:sp>
      <p:sp>
        <p:nvSpPr>
          <p:cNvPr id="398" name="PlaceHolder 37"/>
          <p:cNvSpPr>
            <a:spLocks noGrp="1"/>
          </p:cNvSpPr>
          <p:nvPr>
            <p:ph type="title"/>
          </p:nvPr>
        </p:nvSpPr>
        <p:spPr>
          <a:xfrm>
            <a:off x="1141560" y="618480"/>
            <a:ext cx="9905760" cy="1478160"/>
          </a:xfrm>
          <a:prstGeom prst="rect">
            <a:avLst/>
          </a:prstGeom>
        </p:spPr>
        <p:txBody>
          <a:bodyPr anchor="ctr"/>
          <a:p>
            <a:pPr>
              <a:lnSpc>
                <a:spcPct val="90000"/>
              </a:lnSpc>
            </a:pPr>
            <a:r>
              <a:rPr lang="en-US" sz="3600">
                <a:solidFill>
                  <a:srgbClr val="ffffff"/>
                </a:solidFill>
                <a:latin typeface="Tw Cen MT"/>
              </a:rPr>
              <a:t>Для правки текста заголовка щелкните мышьюClick to edit Master title style</a:t>
            </a:r>
            <a:endParaRPr/>
          </a:p>
        </p:txBody>
      </p:sp>
      <p:sp>
        <p:nvSpPr>
          <p:cNvPr id="399" name="PlaceHolder 38"/>
          <p:cNvSpPr>
            <a:spLocks noGrp="1"/>
          </p:cNvSpPr>
          <p:nvPr>
            <p:ph type="body"/>
          </p:nvPr>
        </p:nvSpPr>
        <p:spPr>
          <a:xfrm>
            <a:off x="1141560" y="2249640"/>
            <a:ext cx="9905760" cy="3541320"/>
          </a:xfrm>
          <a:prstGeom prst="rect">
            <a:avLst/>
          </a:prstGeom>
        </p:spPr>
        <p:txBody>
          <a:bodyPr/>
          <a:p>
            <a:pPr>
              <a:buSzPct val="45000"/>
              <a:buFont typeface="StarSymbol"/>
              <a:buChar char=""/>
            </a:pPr>
            <a:r>
              <a:rPr lang="en-US" sz="2400">
                <a:solidFill>
                  <a:srgbClr val="ffffff"/>
                </a:solidFill>
                <a:latin typeface="Tw Cen MT"/>
              </a:rPr>
              <a:t>Для правки структуры щелкните мышью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2400">
                <a:solidFill>
                  <a:srgbClr val="ffffff"/>
                </a:solidFill>
                <a:latin typeface="Tw Cen MT"/>
              </a:rPr>
              <a:t>Второй уровень структуры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2400">
                <a:solidFill>
                  <a:srgbClr val="ffffff"/>
                </a:solidFill>
                <a:latin typeface="Tw Cen MT"/>
              </a:rPr>
              <a:t>Третий уровень структуры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2400">
                <a:solidFill>
                  <a:srgbClr val="ffffff"/>
                </a:solidFill>
                <a:latin typeface="Tw Cen MT"/>
              </a:rPr>
              <a:t>Четвёртый уровень структуры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2400">
                <a:solidFill>
                  <a:srgbClr val="ffffff"/>
                </a:solidFill>
                <a:latin typeface="Tw Cen MT"/>
              </a:rPr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2400">
                <a:solidFill>
                  <a:srgbClr val="ffffff"/>
                </a:solidFill>
                <a:latin typeface="Tw Cen MT"/>
              </a:rPr>
              <a:t>Шестой уровень структуры</a:t>
            </a:r>
            <a:endParaRPr/>
          </a:p>
          <a:p>
            <a:pPr>
              <a:lnSpc>
                <a:spcPct val="100000"/>
              </a:lnSpc>
              <a:buSzPct val="125000"/>
              <a:buFont typeface="Arial"/>
              <a:buChar char="•"/>
            </a:pPr>
            <a:r>
              <a:rPr lang="en-US" sz="2400">
                <a:solidFill>
                  <a:srgbClr val="ffffff"/>
                </a:solidFill>
                <a:latin typeface="Tw Cen MT"/>
              </a:rPr>
              <a:t>Седьмой уровень структурыClick to edit Master text styles</a:t>
            </a:r>
            <a:endParaRPr/>
          </a:p>
          <a:p>
            <a:pPr lvl="1">
              <a:lnSpc>
                <a:spcPct val="100000"/>
              </a:lnSpc>
              <a:buSzPct val="125000"/>
              <a:buFont typeface="Arial"/>
              <a:buChar char="•"/>
            </a:pPr>
            <a:r>
              <a:rPr lang="en-US" sz="2000">
                <a:solidFill>
                  <a:srgbClr val="ffffff"/>
                </a:solidFill>
                <a:latin typeface="Tw Cen MT"/>
              </a:rPr>
              <a:t>Second level</a:t>
            </a:r>
            <a:endParaRPr/>
          </a:p>
          <a:p>
            <a:pPr lvl="2">
              <a:lnSpc>
                <a:spcPct val="100000"/>
              </a:lnSpc>
              <a:buSzPct val="125000"/>
              <a:buFont typeface="Arial"/>
              <a:buChar char="•"/>
            </a:pPr>
            <a:r>
              <a:rPr lang="en-US">
                <a:solidFill>
                  <a:srgbClr val="ffffff"/>
                </a:solidFill>
                <a:latin typeface="Tw Cen MT"/>
              </a:rPr>
              <a:t>Third level</a:t>
            </a:r>
            <a:endParaRPr/>
          </a:p>
          <a:p>
            <a:pPr lvl="3">
              <a:lnSpc>
                <a:spcPct val="100000"/>
              </a:lnSpc>
              <a:buSzPct val="125000"/>
              <a:buFont typeface="Arial"/>
              <a:buChar char="•"/>
            </a:pPr>
            <a:r>
              <a:rPr lang="en-US" sz="1600">
                <a:solidFill>
                  <a:srgbClr val="ffffff"/>
                </a:solidFill>
                <a:latin typeface="Tw Cen MT"/>
              </a:rPr>
              <a:t>Fourth level</a:t>
            </a:r>
            <a:endParaRPr/>
          </a:p>
          <a:p>
            <a:pPr lvl="4">
              <a:lnSpc>
                <a:spcPct val="100000"/>
              </a:lnSpc>
              <a:buSzPct val="125000"/>
              <a:buFont typeface="Arial"/>
              <a:buChar char="•"/>
            </a:pPr>
            <a:r>
              <a:rPr lang="en-US" sz="1600">
                <a:solidFill>
                  <a:srgbClr val="ffffff"/>
                </a:solidFill>
                <a:latin typeface="Tw Cen MT"/>
              </a:rPr>
              <a:t>Fifth level</a:t>
            </a:r>
            <a:endParaRPr/>
          </a:p>
        </p:txBody>
      </p:sp>
      <p:sp>
        <p:nvSpPr>
          <p:cNvPr id="400" name="PlaceHolder 39"/>
          <p:cNvSpPr>
            <a:spLocks noGrp="1"/>
          </p:cNvSpPr>
          <p:nvPr>
            <p:ph type="dt"/>
          </p:nvPr>
        </p:nvSpPr>
        <p:spPr>
          <a:xfrm>
            <a:off x="7457040" y="5883120"/>
            <a:ext cx="274284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r>
              <a:rPr lang="ru-RU" sz="1050">
                <a:solidFill>
                  <a:srgbClr val="ffffff"/>
                </a:solidFill>
                <a:latin typeface="Tw Cen MT"/>
              </a:rPr>
              <a:t>20.4.16</a:t>
            </a:r>
            <a:endParaRPr/>
          </a:p>
        </p:txBody>
      </p:sp>
      <p:sp>
        <p:nvSpPr>
          <p:cNvPr id="401" name="PlaceHolder 40"/>
          <p:cNvSpPr>
            <a:spLocks noGrp="1"/>
          </p:cNvSpPr>
          <p:nvPr>
            <p:ph type="ftr"/>
          </p:nvPr>
        </p:nvSpPr>
        <p:spPr>
          <a:xfrm>
            <a:off x="1141560" y="5883120"/>
            <a:ext cx="6238800" cy="364680"/>
          </a:xfrm>
          <a:prstGeom prst="rect">
            <a:avLst/>
          </a:prstGeom>
        </p:spPr>
        <p:txBody>
          <a:bodyPr anchor="ctr"/>
          <a:p>
            <a:endParaRPr/>
          </a:p>
        </p:txBody>
      </p:sp>
      <p:sp>
        <p:nvSpPr>
          <p:cNvPr id="402" name="PlaceHolder 41"/>
          <p:cNvSpPr>
            <a:spLocks noGrp="1"/>
          </p:cNvSpPr>
          <p:nvPr>
            <p:ph type="sldNum"/>
          </p:nvPr>
        </p:nvSpPr>
        <p:spPr>
          <a:xfrm>
            <a:off x="10276200" y="5883120"/>
            <a:ext cx="7707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4A16D568-7164-4AA6-AC3D-6744902EE0F4}" type="slidenum">
              <a:rPr lang="ru-RU" sz="1050">
                <a:solidFill>
                  <a:srgbClr val="ffffff"/>
                </a:solidFill>
                <a:latin typeface="Tw Cen MT"/>
              </a:rPr>
              <a:t>&lt;номер&gt;</a:t>
            </a:fld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  <p:sldLayoutId id="2147483712" r:id="rId15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image" Target="../media/image23.png"/><Relationship Id="rId3" Type="http://schemas.openxmlformats.org/officeDocument/2006/relationships/image" Target="../media/image24.png"/><Relationship Id="rId4" Type="http://schemas.openxmlformats.org/officeDocument/2006/relationships/slideLayout" Target="../slideLayouts/slideLayout25.xml"/><Relationship Id="rId5" Type="http://schemas.openxmlformats.org/officeDocument/2006/relationships/notesSlide" Target="../notesSlides/notesSlide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5.jpeg"/><Relationship Id="rId2" Type="http://schemas.openxmlformats.org/officeDocument/2006/relationships/image" Target="../media/image26.jpeg"/><Relationship Id="rId3" Type="http://schemas.openxmlformats.org/officeDocument/2006/relationships/image" Target="../media/image27.png"/><Relationship Id="rId4" Type="http://schemas.openxmlformats.org/officeDocument/2006/relationships/image" Target="../media/image28.jpeg"/><Relationship Id="rId5" Type="http://schemas.openxmlformats.org/officeDocument/2006/relationships/image" Target="../media/image29.png"/><Relationship Id="rId6" Type="http://schemas.openxmlformats.org/officeDocument/2006/relationships/image" Target="../media/image30.png"/><Relationship Id="rId7" Type="http://schemas.openxmlformats.org/officeDocument/2006/relationships/slideLayout" Target="../slideLayouts/slideLayout25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1.png"/><Relationship Id="rId2" Type="http://schemas.openxmlformats.org/officeDocument/2006/relationships/image" Target="../media/image32.jpeg"/><Relationship Id="rId3" Type="http://schemas.openxmlformats.org/officeDocument/2006/relationships/image" Target="../media/image33.jpeg"/><Relationship Id="rId4" Type="http://schemas.openxmlformats.org/officeDocument/2006/relationships/image" Target="../media/image34.png"/><Relationship Id="rId5" Type="http://schemas.openxmlformats.org/officeDocument/2006/relationships/image" Target="../media/image35.jpeg"/><Relationship Id="rId6" Type="http://schemas.openxmlformats.org/officeDocument/2006/relationships/image" Target="../media/image36.jpeg"/><Relationship Id="rId7" Type="http://schemas.openxmlformats.org/officeDocument/2006/relationships/slideLayout" Target="../slideLayouts/slideLayout25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37.png"/><Relationship Id="rId2" Type="http://schemas.openxmlformats.org/officeDocument/2006/relationships/image" Target="../media/image38.png"/><Relationship Id="rId3" Type="http://schemas.openxmlformats.org/officeDocument/2006/relationships/image" Target="../media/image39.jpeg"/><Relationship Id="rId4" Type="http://schemas.openxmlformats.org/officeDocument/2006/relationships/image" Target="../media/image40.jpeg"/><Relationship Id="rId5" Type="http://schemas.openxmlformats.org/officeDocument/2006/relationships/image" Target="../media/image41.jpeg"/><Relationship Id="rId6" Type="http://schemas.openxmlformats.org/officeDocument/2006/relationships/image" Target="../media/image42.jpeg"/><Relationship Id="rId7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43.png"/><Relationship Id="rId2" Type="http://schemas.openxmlformats.org/officeDocument/2006/relationships/image" Target="../media/image44.png"/><Relationship Id="rId3" Type="http://schemas.openxmlformats.org/officeDocument/2006/relationships/image" Target="../media/image45.jpeg"/><Relationship Id="rId4" Type="http://schemas.openxmlformats.org/officeDocument/2006/relationships/image" Target="../media/image46.jpeg"/><Relationship Id="rId5" Type="http://schemas.openxmlformats.org/officeDocument/2006/relationships/slideLayout" Target="../slideLayouts/slideLayout2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47.png"/><Relationship Id="rId2" Type="http://schemas.openxmlformats.org/officeDocument/2006/relationships/image" Target="../media/image48.png"/><Relationship Id="rId3" Type="http://schemas.openxmlformats.org/officeDocument/2006/relationships/image" Target="../media/image49.jpeg"/><Relationship Id="rId4" Type="http://schemas.openxmlformats.org/officeDocument/2006/relationships/image" Target="../media/image50.jpeg"/><Relationship Id="rId5" Type="http://schemas.openxmlformats.org/officeDocument/2006/relationships/image" Target="../media/image51.jpeg"/><Relationship Id="rId6" Type="http://schemas.openxmlformats.org/officeDocument/2006/relationships/slideLayout" Target="../slideLayouts/slideLayout25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52.png"/><Relationship Id="rId2" Type="http://schemas.openxmlformats.org/officeDocument/2006/relationships/image" Target="../media/image53.png"/><Relationship Id="rId3" Type="http://schemas.openxmlformats.org/officeDocument/2006/relationships/image" Target="../media/image54.jpeg"/><Relationship Id="rId4" Type="http://schemas.openxmlformats.org/officeDocument/2006/relationships/image" Target="../media/image55.jpeg"/><Relationship Id="rId5" Type="http://schemas.openxmlformats.org/officeDocument/2006/relationships/image" Target="../media/image56.jpeg"/><Relationship Id="rId6" Type="http://schemas.openxmlformats.org/officeDocument/2006/relationships/image" Target="../media/image57.jpeg"/><Relationship Id="rId7" Type="http://schemas.openxmlformats.org/officeDocument/2006/relationships/image" Target="../media/image58.jpeg"/><Relationship Id="rId8" Type="http://schemas.openxmlformats.org/officeDocument/2006/relationships/slideLayout" Target="../slideLayouts/slideLayout25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59.png"/><Relationship Id="rId2" Type="http://schemas.openxmlformats.org/officeDocument/2006/relationships/image" Target="../media/image60.png"/><Relationship Id="rId3" Type="http://schemas.openxmlformats.org/officeDocument/2006/relationships/image" Target="../media/image61.jpeg"/><Relationship Id="rId4" Type="http://schemas.openxmlformats.org/officeDocument/2006/relationships/image" Target="../media/image62.jpeg"/><Relationship Id="rId5" Type="http://schemas.openxmlformats.org/officeDocument/2006/relationships/slideLayout" Target="../slideLayouts/slideLayout2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2" name="Рисунок 3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7476840" y="6083640"/>
            <a:ext cx="5114520" cy="774000"/>
          </a:xfrm>
          <a:prstGeom prst="rect">
            <a:avLst/>
          </a:prstGeom>
          <a:ln>
            <a:noFill/>
          </a:ln>
        </p:spPr>
      </p:pic>
      <p:pic>
        <p:nvPicPr>
          <p:cNvPr id="443" name="Рисунок 4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1293840" y="113760"/>
            <a:ext cx="2374200" cy="2298600"/>
          </a:xfrm>
          <a:prstGeom prst="rect">
            <a:avLst/>
          </a:prstGeom>
          <a:ln>
            <a:noFill/>
          </a:ln>
        </p:spPr>
      </p:pic>
      <p:sp>
        <p:nvSpPr>
          <p:cNvPr id="444" name="CustomShape 1"/>
          <p:cNvSpPr/>
          <p:nvPr/>
        </p:nvSpPr>
        <p:spPr>
          <a:xfrm>
            <a:off x="762120" y="1380960"/>
            <a:ext cx="3965400" cy="130716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txBody>
          <a:bodyPr lIns="90000" rIns="90000" tIns="45000" bIns="45000"/>
          <a:p>
            <a:pPr algn="just">
              <a:lnSpc>
                <a:spcPct val="100000"/>
              </a:lnSpc>
            </a:pPr>
            <a:r>
              <a:rPr b="1" lang="ru-RU" sz="1600">
                <a:solidFill>
                  <a:srgbClr val="ffffff"/>
                </a:solidFill>
                <a:latin typeface="Tw Cen MT"/>
              </a:rPr>
              <a:t>Одним из основных видов деятельности компании «КМК завод» является производство </a:t>
            </a:r>
            <a:r>
              <a:rPr b="1" lang="ru-RU" sz="1600">
                <a:solidFill>
                  <a:srgbClr val="fdddb0"/>
                </a:solidFill>
                <a:latin typeface="Tw Cen MT"/>
              </a:rPr>
              <a:t>сушильных шкафов для одежды и  модулей сушильных для обуви.</a:t>
            </a:r>
            <a:endParaRPr/>
          </a:p>
        </p:txBody>
      </p:sp>
      <p:sp>
        <p:nvSpPr>
          <p:cNvPr id="445" name="CustomShape 2"/>
          <p:cNvSpPr/>
          <p:nvPr/>
        </p:nvSpPr>
        <p:spPr>
          <a:xfrm>
            <a:off x="762120" y="3057840"/>
            <a:ext cx="3965400" cy="1793880"/>
          </a:xfrm>
          <a:prstGeom prst="rect">
            <a:avLst/>
          </a:prstGeom>
          <a:gradFill>
            <a:gsLst>
              <a:gs pos="0">
                <a:srgbClr val="2f99c8"/>
              </a:gs>
              <a:gs pos="100000">
                <a:srgbClr val="002456"/>
              </a:gs>
            </a:gsLst>
            <a:lin ang="5040000"/>
          </a:gradFill>
          <a:ln>
            <a:noFill/>
          </a:ln>
        </p:spPr>
        <p:txBody>
          <a:bodyPr lIns="90000" rIns="90000" tIns="45000" bIns="45000"/>
          <a:p>
            <a:pPr algn="just">
              <a:lnSpc>
                <a:spcPct val="100000"/>
              </a:lnSpc>
            </a:pPr>
            <a:r>
              <a:rPr b="1" lang="ru-RU" sz="1600">
                <a:solidFill>
                  <a:srgbClr val="d9d9d9"/>
                </a:solidFill>
                <a:latin typeface="Tw Cen MT"/>
              </a:rPr>
              <a:t>Шкафы сушильные </a:t>
            </a:r>
            <a:r>
              <a:rPr b="1" lang="ru-RU" sz="1600">
                <a:solidFill>
                  <a:srgbClr val="ffffff"/>
                </a:solidFill>
                <a:latin typeface="Tw Cen MT"/>
              </a:rPr>
              <a:t>незаменимы на стройках, буровых станциях, горнолыжных курортах, в производственных помещениях, ледовых дворцах, катках, лыжных базах, фитнес-центрах и салонах красоты, детских садах и коттеджах.</a:t>
            </a:r>
            <a:endParaRPr/>
          </a:p>
        </p:txBody>
      </p:sp>
      <p:sp>
        <p:nvSpPr>
          <p:cNvPr id="446" name="Line 3"/>
          <p:cNvSpPr/>
          <p:nvPr/>
        </p:nvSpPr>
        <p:spPr>
          <a:xfrm>
            <a:off x="4800600" y="0"/>
            <a:ext cx="0" cy="6858000"/>
          </a:xfrm>
          <a:prstGeom prst="line">
            <a:avLst/>
          </a:prstGeom>
          <a:ln w="9360">
            <a:solidFill>
              <a:srgbClr val="0a2338"/>
            </a:solidFill>
            <a:round/>
          </a:ln>
        </p:spPr>
      </p:sp>
    </p:spTree>
  </p:cSld>
  <p:transition spd="slow" advTm="28000"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7" name="Table 1"/>
          <p:cNvGraphicFramePr/>
          <p:nvPr/>
        </p:nvGraphicFramePr>
        <p:xfrm>
          <a:off x="831960" y="1295280"/>
          <a:ext cx="4572000" cy="666000"/>
        </p:xfrm>
        <a:graphic>
          <a:graphicData uri="http://schemas.openxmlformats.org/drawingml/2006/table">
            <a:tbl>
              <a:tblPr/>
              <a:tblGrid>
                <a:gridCol w="4572000"/>
              </a:tblGrid>
              <a:tr h="66600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>
                          <a:solidFill>
                            <a:srgbClr val="ffff00"/>
                          </a:solidFill>
                          <a:latin typeface="Tw Cen MT"/>
                        </a:rPr>
                        <a:t>Сушилка для обуви Союз-10 </a:t>
                      </a:r>
                      <a:r>
                        <a:rPr lang="ru-RU" sz="1600">
                          <a:solidFill>
                            <a:srgbClr val="000000"/>
                          </a:solidFill>
                          <a:latin typeface="Tw Cen MT"/>
                        </a:rPr>
                        <a:t>разработана для сушки мокрой и сырой обуви.</a:t>
                      </a:r>
                      <a:endParaRPr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48" name="CustomShape 2"/>
          <p:cNvSpPr/>
          <p:nvPr/>
        </p:nvSpPr>
        <p:spPr>
          <a:xfrm>
            <a:off x="751680" y="1962000"/>
            <a:ext cx="4561200" cy="44578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just">
              <a:lnSpc>
                <a:spcPct val="100000"/>
              </a:lnSpc>
            </a:pPr>
            <a:r>
              <a:rPr b="1" lang="ru-RU" sz="1100">
                <a:solidFill>
                  <a:srgbClr val="ff0000"/>
                </a:solidFill>
                <a:latin typeface="Tw Cen MT"/>
              </a:rPr>
              <a:t>ТЕХНИЧЕСКИЕ ХАРАКТЕРИСТИКИ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r>
              <a:rPr b="1" lang="ru-RU" sz="1100">
                <a:solidFill>
                  <a:srgbClr val="ffffff"/>
                </a:solidFill>
                <a:latin typeface="Tw Cen MT"/>
              </a:rPr>
              <a:t>Габаритные размеры корпус (высота х ширина х глубина) — 2020х620х160 мм</a:t>
            </a:r>
            <a:endParaRPr/>
          </a:p>
          <a:p>
            <a:pPr algn="just">
              <a:lnSpc>
                <a:spcPct val="100000"/>
              </a:lnSpc>
            </a:pPr>
            <a:r>
              <a:rPr b="1" lang="ru-RU" sz="1100">
                <a:solidFill>
                  <a:srgbClr val="ffffff"/>
                </a:solidFill>
                <a:latin typeface="Tw Cen MT"/>
              </a:rPr>
              <a:t>Габаритные размеры корпус со штангами (высота х ширина х глубина) — 2150х620х380 мм</a:t>
            </a:r>
            <a:endParaRPr/>
          </a:p>
          <a:p>
            <a:pPr algn="just">
              <a:lnSpc>
                <a:spcPct val="100000"/>
              </a:lnSpc>
            </a:pPr>
            <a:r>
              <a:rPr b="1" lang="ru-RU" sz="1100">
                <a:solidFill>
                  <a:srgbClr val="ffffff"/>
                </a:solidFill>
                <a:latin typeface="Tw Cen MT"/>
              </a:rPr>
              <a:t>Количество штанг для обуви — 20 шт</a:t>
            </a:r>
            <a:endParaRPr/>
          </a:p>
          <a:p>
            <a:pPr algn="just">
              <a:lnSpc>
                <a:spcPct val="100000"/>
              </a:lnSpc>
            </a:pPr>
            <a:r>
              <a:rPr b="1" lang="ru-RU" sz="1100">
                <a:solidFill>
                  <a:srgbClr val="ffffff"/>
                </a:solidFill>
                <a:latin typeface="Tw Cen MT"/>
              </a:rPr>
              <a:t>Тип бактерицидной лампы Philips TUV — 15W</a:t>
            </a:r>
            <a:endParaRPr/>
          </a:p>
          <a:p>
            <a:pPr algn="just">
              <a:lnSpc>
                <a:spcPct val="100000"/>
              </a:lnSpc>
            </a:pPr>
            <a:r>
              <a:rPr b="1" lang="ru-RU" sz="1100">
                <a:solidFill>
                  <a:srgbClr val="ffffff"/>
                </a:solidFill>
                <a:latin typeface="Tw Cen MT"/>
              </a:rPr>
              <a:t>Мощность бактерицидной лампы — 15,9 Вт</a:t>
            </a:r>
            <a:endParaRPr/>
          </a:p>
          <a:p>
            <a:pPr algn="just">
              <a:lnSpc>
                <a:spcPct val="100000"/>
              </a:lnSpc>
            </a:pPr>
            <a:r>
              <a:rPr b="1" lang="ru-RU" sz="1100">
                <a:solidFill>
                  <a:srgbClr val="ffffff"/>
                </a:solidFill>
                <a:latin typeface="Tw Cen MT"/>
              </a:rPr>
              <a:t>Срок службы бактерицидной лампы — 8000 час</a:t>
            </a:r>
            <a:endParaRPr/>
          </a:p>
          <a:p>
            <a:pPr algn="just">
              <a:lnSpc>
                <a:spcPct val="100000"/>
              </a:lnSpc>
            </a:pPr>
            <a:r>
              <a:rPr b="1" lang="ru-RU" sz="1100">
                <a:solidFill>
                  <a:srgbClr val="ffffff"/>
                </a:solidFill>
                <a:latin typeface="Tw Cen MT"/>
              </a:rPr>
              <a:t>Напряжение питания — 220 В / 50 Гц</a:t>
            </a:r>
            <a:endParaRPr/>
          </a:p>
          <a:p>
            <a:pPr algn="just">
              <a:lnSpc>
                <a:spcPct val="100000"/>
              </a:lnSpc>
            </a:pPr>
            <a:r>
              <a:rPr b="1" lang="ru-RU" sz="1100">
                <a:solidFill>
                  <a:srgbClr val="ffffff"/>
                </a:solidFill>
                <a:latin typeface="Tw Cen MT"/>
              </a:rPr>
              <a:t>Длина шнура электропитания — 2,5 метра</a:t>
            </a:r>
            <a:endParaRPr/>
          </a:p>
          <a:p>
            <a:pPr algn="just">
              <a:lnSpc>
                <a:spcPct val="100000"/>
              </a:lnSpc>
            </a:pPr>
            <a:r>
              <a:rPr b="1" lang="ru-RU" sz="1100">
                <a:solidFill>
                  <a:srgbClr val="ffffff"/>
                </a:solidFill>
                <a:latin typeface="Tw Cen MT"/>
              </a:rPr>
              <a:t> 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r>
              <a:rPr b="1" lang="ru-RU" sz="1100">
                <a:solidFill>
                  <a:srgbClr val="ff0000"/>
                </a:solidFill>
                <a:latin typeface="Tw Cen MT"/>
              </a:rPr>
              <a:t>Потребляемая мощность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r>
              <a:rPr b="1" lang="ru-RU" sz="1100">
                <a:solidFill>
                  <a:srgbClr val="ffffff"/>
                </a:solidFill>
                <a:latin typeface="Tw Cen MT"/>
              </a:rPr>
              <a:t>Бактерицидная лампа — 15 Вт</a:t>
            </a:r>
            <a:endParaRPr/>
          </a:p>
          <a:p>
            <a:pPr algn="just">
              <a:lnSpc>
                <a:spcPct val="100000"/>
              </a:lnSpc>
            </a:pPr>
            <a:r>
              <a:rPr b="1" lang="ru-RU" sz="1100">
                <a:solidFill>
                  <a:srgbClr val="ffffff"/>
                </a:solidFill>
                <a:latin typeface="Tw Cen MT"/>
              </a:rPr>
              <a:t>Электродвигатель вентилятора — 60 Вт</a:t>
            </a:r>
            <a:endParaRPr/>
          </a:p>
          <a:p>
            <a:pPr algn="just">
              <a:lnSpc>
                <a:spcPct val="100000"/>
              </a:lnSpc>
            </a:pPr>
            <a:r>
              <a:rPr b="1" lang="ru-RU" sz="1100">
                <a:solidFill>
                  <a:srgbClr val="ffffff"/>
                </a:solidFill>
                <a:latin typeface="Tw Cen MT"/>
              </a:rPr>
              <a:t>Нагревательный элемент — 1000/2000 W</a:t>
            </a:r>
            <a:endParaRPr/>
          </a:p>
          <a:p>
            <a:pPr algn="just">
              <a:lnSpc>
                <a:spcPct val="100000"/>
              </a:lnSpc>
            </a:pPr>
            <a:r>
              <a:rPr b="1" lang="ru-RU" sz="1100">
                <a:solidFill>
                  <a:srgbClr val="ffffff"/>
                </a:solidFill>
                <a:latin typeface="Tw Cen MT"/>
              </a:rPr>
              <a:t>Защита от перегрева — Есть </a:t>
            </a:r>
            <a:endParaRPr/>
          </a:p>
          <a:p>
            <a:pPr algn="just">
              <a:lnSpc>
                <a:spcPct val="100000"/>
              </a:lnSpc>
            </a:pPr>
            <a:r>
              <a:rPr b="1" lang="ru-RU" sz="1100">
                <a:solidFill>
                  <a:srgbClr val="ffffff"/>
                </a:solidFill>
                <a:latin typeface="Tw Cen MT"/>
              </a:rPr>
              <a:t>Режимы сушки – 40гр,проветривание</a:t>
            </a:r>
            <a:endParaRPr/>
          </a:p>
          <a:p>
            <a:pPr algn="just">
              <a:lnSpc>
                <a:spcPct val="100000"/>
              </a:lnSpc>
            </a:pPr>
            <a:r>
              <a:rPr b="1" lang="ru-RU" sz="1100">
                <a:solidFill>
                  <a:srgbClr val="ffffff"/>
                </a:solidFill>
                <a:latin typeface="Tw Cen MT"/>
              </a:rPr>
              <a:t>Таймер 4 часа (автоматический режим),</a:t>
            </a:r>
            <a:endParaRPr/>
          </a:p>
          <a:p>
            <a:pPr algn="just">
              <a:lnSpc>
                <a:spcPct val="100000"/>
              </a:lnSpc>
            </a:pPr>
            <a:r>
              <a:rPr b="1" lang="ru-RU" sz="1100">
                <a:solidFill>
                  <a:srgbClr val="ffffff"/>
                </a:solidFill>
                <a:latin typeface="Tw Cen MT"/>
              </a:rPr>
              <a:t>бесконечность (ручной режим)</a:t>
            </a:r>
            <a:endParaRPr/>
          </a:p>
          <a:p>
            <a:pPr algn="just">
              <a:lnSpc>
                <a:spcPct val="100000"/>
              </a:lnSpc>
            </a:pPr>
            <a:r>
              <a:rPr b="1" lang="ru-RU" sz="1100">
                <a:solidFill>
                  <a:srgbClr val="ffffff"/>
                </a:solidFill>
                <a:latin typeface="Tw Cen MT"/>
              </a:rPr>
              <a:t>Производительность вентилятора — 360 м3/час</a:t>
            </a:r>
            <a:endParaRPr/>
          </a:p>
          <a:p>
            <a:pPr algn="just">
              <a:lnSpc>
                <a:spcPct val="100000"/>
              </a:lnSpc>
            </a:pPr>
            <a:r>
              <a:rPr b="1" lang="ru-RU" sz="1100">
                <a:solidFill>
                  <a:srgbClr val="ffffff"/>
                </a:solidFill>
                <a:latin typeface="Tw Cen MT"/>
              </a:rPr>
              <a:t>Уровень шума, не более — 55 Дб Масса — 48 кг  </a:t>
            </a:r>
            <a:endParaRPr/>
          </a:p>
          <a:p>
            <a:pPr algn="just">
              <a:lnSpc>
                <a:spcPct val="100000"/>
              </a:lnSpc>
            </a:pPr>
            <a:r>
              <a:rPr lang="ru-RU" sz="1200">
                <a:solidFill>
                  <a:srgbClr val="ffffff"/>
                </a:solidFill>
                <a:latin typeface="Tw Cen MT"/>
              </a:rPr>
              <a:t> </a:t>
            </a:r>
            <a:endParaRPr/>
          </a:p>
        </p:txBody>
      </p:sp>
      <p:pic>
        <p:nvPicPr>
          <p:cNvPr id="449" name="Рисунок 6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5594040" y="4509720"/>
            <a:ext cx="1202760" cy="2002320"/>
          </a:xfrm>
          <a:prstGeom prst="rect">
            <a:avLst/>
          </a:prstGeom>
          <a:ln w="76320">
            <a:solidFill>
              <a:srgbClr val="eaeaea"/>
            </a:solidFill>
            <a:miter/>
          </a:ln>
        </p:spPr>
      </p:pic>
      <p:pic>
        <p:nvPicPr>
          <p:cNvPr id="450" name="Рисунок 7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5594040" y="141840"/>
            <a:ext cx="1202760" cy="2016720"/>
          </a:xfrm>
          <a:prstGeom prst="rect">
            <a:avLst/>
          </a:prstGeom>
          <a:ln w="76320">
            <a:solidFill>
              <a:srgbClr val="eaeaea"/>
            </a:solidFill>
            <a:miter/>
          </a:ln>
        </p:spPr>
      </p:pic>
      <p:sp>
        <p:nvSpPr>
          <p:cNvPr id="451" name="CustomShape 3"/>
          <p:cNvSpPr/>
          <p:nvPr/>
        </p:nvSpPr>
        <p:spPr>
          <a:xfrm>
            <a:off x="7007400" y="141840"/>
            <a:ext cx="4307760" cy="109476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9360">
            <a:solidFill>
              <a:srgbClr val="63a0cc"/>
            </a:solidFill>
            <a:round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ru-RU" sz="1600" u="sng">
                <a:solidFill>
                  <a:srgbClr val="ffff00"/>
                </a:solidFill>
                <a:latin typeface="Tw Cen MT"/>
              </a:rPr>
              <a:t>Двухсторонняя сушилка для обуви Союз-20 </a:t>
            </a:r>
            <a:r>
              <a:rPr lang="ru-RU" sz="1600">
                <a:solidFill>
                  <a:srgbClr val="ffffff"/>
                </a:solidFill>
                <a:latin typeface="Tw Cen MT"/>
              </a:rPr>
              <a:t>разработана для сушки обуви рассчитана на 20 пар.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452" name="CustomShape 4"/>
          <p:cNvSpPr/>
          <p:nvPr/>
        </p:nvSpPr>
        <p:spPr>
          <a:xfrm>
            <a:off x="7007400" y="1413000"/>
            <a:ext cx="4020840" cy="46101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ru-RU" sz="1100">
                <a:solidFill>
                  <a:srgbClr val="ff0000"/>
                </a:solidFill>
                <a:latin typeface="Tw Cen MT"/>
              </a:rPr>
              <a:t>ТЕХНИЧЕСКИЕ ХАРАКТЕРИСТИКИ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b="1" lang="ru-RU" sz="1100">
                <a:solidFill>
                  <a:srgbClr val="ffffff"/>
                </a:solidFill>
                <a:latin typeface="Tw Cen MT"/>
              </a:rPr>
              <a:t>Габаритные размеры корпус со штангами (высота х ширина х глубина) — 2150х620х780 мм</a:t>
            </a:r>
            <a:endParaRPr/>
          </a:p>
          <a:p>
            <a:pPr>
              <a:lnSpc>
                <a:spcPct val="100000"/>
              </a:lnSpc>
            </a:pPr>
            <a:r>
              <a:rPr b="1" lang="ru-RU" sz="1100">
                <a:solidFill>
                  <a:srgbClr val="ffffff"/>
                </a:solidFill>
                <a:latin typeface="Tw Cen MT"/>
              </a:rPr>
              <a:t>Количество штанг для обуви — 40 шт</a:t>
            </a:r>
            <a:endParaRPr/>
          </a:p>
          <a:p>
            <a:pPr>
              <a:lnSpc>
                <a:spcPct val="100000"/>
              </a:lnSpc>
            </a:pPr>
            <a:r>
              <a:rPr b="1" lang="ru-RU" sz="1100">
                <a:solidFill>
                  <a:srgbClr val="ffffff"/>
                </a:solidFill>
                <a:latin typeface="Tw Cen MT"/>
              </a:rPr>
              <a:t>Тип бактерицидной лампы Philips TUV — 15W</a:t>
            </a:r>
            <a:endParaRPr/>
          </a:p>
          <a:p>
            <a:pPr>
              <a:lnSpc>
                <a:spcPct val="100000"/>
              </a:lnSpc>
            </a:pPr>
            <a:r>
              <a:rPr b="1" lang="ru-RU" sz="1100">
                <a:solidFill>
                  <a:srgbClr val="ffffff"/>
                </a:solidFill>
                <a:latin typeface="Tw Cen MT"/>
              </a:rPr>
              <a:t>Мощность бактерицидной лампы Philips TUV — 15,9 Вт</a:t>
            </a:r>
            <a:endParaRPr/>
          </a:p>
          <a:p>
            <a:pPr>
              <a:lnSpc>
                <a:spcPct val="100000"/>
              </a:lnSpc>
            </a:pPr>
            <a:r>
              <a:rPr b="1" lang="ru-RU" sz="1100">
                <a:solidFill>
                  <a:srgbClr val="ffffff"/>
                </a:solidFill>
                <a:latin typeface="Tw Cen MT"/>
              </a:rPr>
              <a:t>Срок службы бактерицидной лампы — 8000 час</a:t>
            </a:r>
            <a:endParaRPr/>
          </a:p>
          <a:p>
            <a:pPr>
              <a:lnSpc>
                <a:spcPct val="100000"/>
              </a:lnSpc>
            </a:pPr>
            <a:r>
              <a:rPr b="1" lang="ru-RU" sz="1100">
                <a:solidFill>
                  <a:srgbClr val="ffffff"/>
                </a:solidFill>
                <a:latin typeface="Tw Cen MT"/>
              </a:rPr>
              <a:t>Напряжение питания — 220 В / 50 Гц</a:t>
            </a:r>
            <a:endParaRPr/>
          </a:p>
          <a:p>
            <a:pPr>
              <a:lnSpc>
                <a:spcPct val="100000"/>
              </a:lnSpc>
            </a:pPr>
            <a:r>
              <a:rPr b="1" lang="ru-RU" sz="1100">
                <a:solidFill>
                  <a:srgbClr val="ffffff"/>
                </a:solidFill>
                <a:latin typeface="Tw Cen MT"/>
              </a:rPr>
              <a:t>Длина шнура электропитания — 2,5 метра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b="1" lang="ru-RU" sz="1100">
                <a:solidFill>
                  <a:srgbClr val="ff0000"/>
                </a:solidFill>
                <a:latin typeface="Tw Cen MT"/>
              </a:rPr>
              <a:t>Потребляемая мощность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b="1" lang="ru-RU" sz="1100">
                <a:solidFill>
                  <a:srgbClr val="ffffff"/>
                </a:solidFill>
                <a:latin typeface="Tw Cen MT"/>
              </a:rPr>
              <a:t>Бактерицидная лампа — 15 Вт</a:t>
            </a:r>
            <a:r>
              <a:rPr b="1" lang="ru-RU" sz="1100">
                <a:solidFill>
                  <a:srgbClr val="ffffff"/>
                </a:solidFill>
                <a:latin typeface="Tw Cen MT"/>
              </a:rPr>
              <a:t>
</a:t>
            </a:r>
            <a:r>
              <a:rPr b="1" lang="ru-RU" sz="1100">
                <a:solidFill>
                  <a:srgbClr val="ffffff"/>
                </a:solidFill>
                <a:latin typeface="Tw Cen MT"/>
              </a:rPr>
              <a:t>Электродвигатель вентилятора — 60 Вт</a:t>
            </a:r>
            <a:r>
              <a:rPr b="1" lang="ru-RU" sz="1100">
                <a:solidFill>
                  <a:srgbClr val="ffffff"/>
                </a:solidFill>
                <a:latin typeface="Tw Cen MT"/>
              </a:rPr>
              <a:t>
</a:t>
            </a:r>
            <a:r>
              <a:rPr b="1" lang="ru-RU" sz="1100">
                <a:solidFill>
                  <a:srgbClr val="ffffff"/>
                </a:solidFill>
                <a:latin typeface="Tw Cen MT"/>
              </a:rPr>
              <a:t>Нагревательный элемент — 1000/2000 W</a:t>
            </a:r>
            <a:r>
              <a:rPr b="1" lang="ru-RU" sz="1100">
                <a:solidFill>
                  <a:srgbClr val="ffffff"/>
                </a:solidFill>
                <a:latin typeface="Tw Cen MT"/>
              </a:rPr>
              <a:t>
</a:t>
            </a:r>
            <a:r>
              <a:rPr b="1" lang="ru-RU" sz="1100">
                <a:solidFill>
                  <a:srgbClr val="ffffff"/>
                </a:solidFill>
                <a:latin typeface="Tw Cen MT"/>
              </a:rPr>
              <a:t>Защита от перегрева — Есть</a:t>
            </a:r>
            <a:r>
              <a:rPr b="1" lang="ru-RU" sz="1100">
                <a:solidFill>
                  <a:srgbClr val="ffffff"/>
                </a:solidFill>
                <a:latin typeface="Tw Cen MT"/>
              </a:rPr>
              <a:t>
</a:t>
            </a:r>
            <a:r>
              <a:rPr b="1" lang="ru-RU" sz="1100">
                <a:solidFill>
                  <a:srgbClr val="ffffff"/>
                </a:solidFill>
                <a:latin typeface="Tw Cen MT"/>
              </a:rPr>
              <a:t>Режимы сушки — 40 гр,проветривание</a:t>
            </a:r>
            <a:r>
              <a:rPr b="1" lang="ru-RU" sz="1100">
                <a:solidFill>
                  <a:srgbClr val="ffffff"/>
                </a:solidFill>
                <a:latin typeface="Tw Cen MT"/>
              </a:rPr>
              <a:t>
</a:t>
            </a:r>
            <a:r>
              <a:rPr b="1" lang="ru-RU" sz="1100">
                <a:solidFill>
                  <a:srgbClr val="ffffff"/>
                </a:solidFill>
                <a:latin typeface="Tw Cen MT"/>
              </a:rPr>
              <a:t>Таймер 4 часа (автоматический режим),</a:t>
            </a:r>
            <a:endParaRPr/>
          </a:p>
          <a:p>
            <a:pPr>
              <a:lnSpc>
                <a:spcPct val="100000"/>
              </a:lnSpc>
            </a:pPr>
            <a:r>
              <a:rPr b="1" lang="ru-RU" sz="1100">
                <a:solidFill>
                  <a:srgbClr val="ffffff"/>
                </a:solidFill>
                <a:latin typeface="Tw Cen MT"/>
              </a:rPr>
              <a:t>бесконечность (ручной режим)</a:t>
            </a:r>
            <a:r>
              <a:rPr b="1" lang="ru-RU" sz="1100">
                <a:solidFill>
                  <a:srgbClr val="ffffff"/>
                </a:solidFill>
                <a:latin typeface="Tw Cen MT"/>
              </a:rPr>
              <a:t>
</a:t>
            </a:r>
            <a:r>
              <a:rPr b="1" lang="ru-RU" sz="1100">
                <a:solidFill>
                  <a:srgbClr val="ffffff"/>
                </a:solidFill>
                <a:latin typeface="Tw Cen MT"/>
              </a:rPr>
              <a:t>Производительность вентилятора — 360 м3/час</a:t>
            </a:r>
            <a:r>
              <a:rPr b="1" lang="ru-RU" sz="1100">
                <a:solidFill>
                  <a:srgbClr val="ffffff"/>
                </a:solidFill>
                <a:latin typeface="Tw Cen MT"/>
              </a:rPr>
              <a:t>
</a:t>
            </a:r>
            <a:r>
              <a:rPr b="1" lang="ru-RU" sz="1100">
                <a:solidFill>
                  <a:srgbClr val="ffffff"/>
                </a:solidFill>
                <a:latin typeface="Tw Cen MT"/>
              </a:rPr>
              <a:t>Уровень шума, не более — 55 Дб</a:t>
            </a:r>
            <a:r>
              <a:rPr b="1" lang="ru-RU" sz="1100">
                <a:solidFill>
                  <a:srgbClr val="ffffff"/>
                </a:solidFill>
                <a:latin typeface="Tw Cen MT"/>
              </a:rPr>
              <a:t>
</a:t>
            </a:r>
            <a:r>
              <a:rPr b="1" lang="ru-RU" sz="1100">
                <a:solidFill>
                  <a:srgbClr val="ffffff"/>
                </a:solidFill>
                <a:latin typeface="Tw Cen MT"/>
              </a:rPr>
              <a:t>Масса — 88 кг</a:t>
            </a:r>
            <a:endParaRPr/>
          </a:p>
          <a:p>
            <a:pPr>
              <a:lnSpc>
                <a:spcPct val="100000"/>
              </a:lnSpc>
            </a:pPr>
            <a:r>
              <a:rPr b="1" lang="ru-RU" sz="1100">
                <a:solidFill>
                  <a:srgbClr val="ffffff"/>
                </a:solidFill>
                <a:latin typeface="Tw Cen MT"/>
              </a:rPr>
              <a:t> 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id="453" name="Рисунок 10" descr=""/>
          <p:cNvPicPr/>
          <p:nvPr/>
        </p:nvPicPr>
        <p:blipFill>
          <a:blip r:embed="rId4"/>
          <a:stretch>
            <a:fillRect/>
          </a:stretch>
        </p:blipFill>
        <p:spPr>
          <a:xfrm>
            <a:off x="10795680" y="2824560"/>
            <a:ext cx="1326960" cy="2008800"/>
          </a:xfrm>
          <a:prstGeom prst="rect">
            <a:avLst/>
          </a:prstGeom>
          <a:ln w="76320">
            <a:solidFill>
              <a:srgbClr val="eaeaea"/>
            </a:solidFill>
            <a:miter/>
          </a:ln>
        </p:spPr>
      </p:pic>
      <p:pic>
        <p:nvPicPr>
          <p:cNvPr id="454" name="Рисунок 12" descr=""/>
          <p:cNvPicPr/>
          <p:nvPr/>
        </p:nvPicPr>
        <p:blipFill>
          <a:blip r:embed="rId5"/>
          <a:stretch>
            <a:fillRect/>
          </a:stretch>
        </p:blipFill>
        <p:spPr>
          <a:xfrm>
            <a:off x="7691760" y="6083640"/>
            <a:ext cx="5120640" cy="774000"/>
          </a:xfrm>
          <a:prstGeom prst="rect">
            <a:avLst/>
          </a:prstGeom>
          <a:ln>
            <a:noFill/>
          </a:ln>
        </p:spPr>
      </p:pic>
      <p:pic>
        <p:nvPicPr>
          <p:cNvPr id="455" name="Рисунок 1" descr=""/>
          <p:cNvPicPr/>
          <p:nvPr/>
        </p:nvPicPr>
        <p:blipFill>
          <a:blip r:embed="rId6"/>
          <a:stretch>
            <a:fillRect/>
          </a:stretch>
        </p:blipFill>
        <p:spPr>
          <a:xfrm>
            <a:off x="1271160" y="52560"/>
            <a:ext cx="2377440" cy="2297880"/>
          </a:xfrm>
          <a:prstGeom prst="rect">
            <a:avLst/>
          </a:prstGeom>
          <a:ln>
            <a:noFill/>
          </a:ln>
        </p:spPr>
      </p:pic>
      <p:sp>
        <p:nvSpPr>
          <p:cNvPr id="456" name="Line 5"/>
          <p:cNvSpPr/>
          <p:nvPr/>
        </p:nvSpPr>
        <p:spPr>
          <a:xfrm>
            <a:off x="6893280" y="52200"/>
            <a:ext cx="20880" cy="6602400"/>
          </a:xfrm>
          <a:prstGeom prst="line">
            <a:avLst/>
          </a:prstGeom>
          <a:ln w="9360">
            <a:solidFill>
              <a:srgbClr val="0a2338"/>
            </a:solidFill>
            <a:round/>
          </a:ln>
        </p:spPr>
      </p:sp>
    </p:spTree>
  </p:cSld>
  <p:transition spd="slow" advTm="31000">
    <p:fade/>
  </p:transition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7" name="Рисунок 1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1220760" y="115920"/>
            <a:ext cx="2377440" cy="2297880"/>
          </a:xfrm>
          <a:prstGeom prst="rect">
            <a:avLst/>
          </a:prstGeom>
          <a:ln>
            <a:noFill/>
          </a:ln>
        </p:spPr>
      </p:pic>
      <p:sp>
        <p:nvSpPr>
          <p:cNvPr id="458" name="CustomShape 1"/>
          <p:cNvSpPr/>
          <p:nvPr/>
        </p:nvSpPr>
        <p:spPr>
          <a:xfrm>
            <a:off x="3819960" y="145080"/>
            <a:ext cx="2423160" cy="6390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ru-RU">
                <a:solidFill>
                  <a:srgbClr val="e6ffff"/>
                </a:solidFill>
                <a:latin typeface="Tw Cen MT"/>
              </a:rPr>
              <a:t>Шкафы сушильные Hotstorm</a:t>
            </a:r>
            <a:endParaRPr/>
          </a:p>
        </p:txBody>
      </p:sp>
      <p:sp>
        <p:nvSpPr>
          <p:cNvPr id="459" name="Line 2"/>
          <p:cNvSpPr/>
          <p:nvPr/>
        </p:nvSpPr>
        <p:spPr>
          <a:xfrm>
            <a:off x="6528240" y="97560"/>
            <a:ext cx="62280" cy="6479640"/>
          </a:xfrm>
          <a:prstGeom prst="line">
            <a:avLst/>
          </a:prstGeom>
          <a:ln w="9360">
            <a:solidFill>
              <a:srgbClr val="0a2338"/>
            </a:solidFill>
            <a:round/>
          </a:ln>
        </p:spPr>
      </p:sp>
      <p:sp>
        <p:nvSpPr>
          <p:cNvPr id="460" name="CustomShape 3"/>
          <p:cNvSpPr/>
          <p:nvPr/>
        </p:nvSpPr>
        <p:spPr>
          <a:xfrm>
            <a:off x="289440" y="1453680"/>
            <a:ext cx="2805120" cy="2280600"/>
          </a:xfrm>
          <a:prstGeom prst="rect">
            <a:avLst/>
          </a:prstGeom>
          <a:solidFill>
            <a:srgbClr val="63a0cc"/>
          </a:solidFill>
          <a:ln w="22320">
            <a:solidFill>
              <a:srgbClr val="ffffff"/>
            </a:solidFill>
            <a:round/>
          </a:ln>
        </p:spPr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ru-RU" sz="1200">
                <a:solidFill>
                  <a:srgbClr val="ffffff"/>
                </a:solidFill>
                <a:latin typeface="Tw Cen MT"/>
              </a:rPr>
              <a:t>Сушильный шкаф </a:t>
            </a:r>
            <a:r>
              <a:rPr b="1" lang="ru-RU" sz="1200">
                <a:solidFill>
                  <a:srgbClr val="b4ffff"/>
                </a:solidFill>
                <a:latin typeface="Tw Cen MT"/>
              </a:rPr>
              <a:t>«Hotstorm» </a:t>
            </a:r>
            <a:r>
              <a:rPr b="1" lang="ru-RU" sz="1200">
                <a:solidFill>
                  <a:srgbClr val="ffffff"/>
                </a:solidFill>
                <a:latin typeface="Tw Cen MT"/>
              </a:rPr>
              <a:t>предназначен для сушки мокрой одежды, обуви, белья, а также различной спортивной формы и инвентаря. Внутри шкафа есть три секции для подвески одежды. Средняя и нижняя секции откидываются вверх для удобства сушки длинной одежды. 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ru-RU" sz="1200">
                <a:solidFill>
                  <a:srgbClr val="ffffff"/>
                </a:solidFill>
                <a:latin typeface="Tw Cen MT"/>
              </a:rPr>
              <a:t>Шкаф сушильный </a:t>
            </a:r>
            <a:r>
              <a:rPr b="1" lang="ru-RU" sz="1200">
                <a:solidFill>
                  <a:srgbClr val="d0e7dc"/>
                </a:solidFill>
                <a:latin typeface="Tw Cen MT"/>
              </a:rPr>
              <a:t>Hotstorm</a:t>
            </a:r>
            <a:r>
              <a:rPr b="1" lang="ru-RU" sz="1200">
                <a:solidFill>
                  <a:srgbClr val="ffffff"/>
                </a:solidFill>
                <a:latin typeface="Tw Cen MT"/>
              </a:rPr>
              <a:t> имеет возможность подсоединения к вытяжной вентиляции. </a:t>
            </a:r>
            <a:endParaRPr/>
          </a:p>
        </p:txBody>
      </p:sp>
      <p:sp>
        <p:nvSpPr>
          <p:cNvPr id="461" name="CustomShape 4"/>
          <p:cNvSpPr/>
          <p:nvPr/>
        </p:nvSpPr>
        <p:spPr>
          <a:xfrm>
            <a:off x="3094920" y="4057200"/>
            <a:ext cx="3061440" cy="24339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ru-RU" sz="1100">
                <a:solidFill>
                  <a:srgbClr val="ff0000"/>
                </a:solidFill>
                <a:latin typeface="Tw Cen MT"/>
              </a:rPr>
              <a:t>ТЕХНИЧЕСКИЕ ДАННЫЕ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ru-RU" sz="1100">
                <a:solidFill>
                  <a:srgbClr val="ffffff"/>
                </a:solidFill>
                <a:latin typeface="Tw Cen MT"/>
              </a:rPr>
              <a:t>Габаритные размеры ВхШхГ: 1800x600x495 мм</a:t>
            </a:r>
            <a:endParaRPr/>
          </a:p>
          <a:p>
            <a:pPr>
              <a:lnSpc>
                <a:spcPct val="100000"/>
              </a:lnSpc>
            </a:pPr>
            <a:r>
              <a:rPr lang="ru-RU" sz="1100">
                <a:solidFill>
                  <a:srgbClr val="ffffff"/>
                </a:solidFill>
                <a:latin typeface="Tw Cen MT"/>
              </a:rPr>
              <a:t>Вес: 52 кг</a:t>
            </a:r>
            <a:endParaRPr/>
          </a:p>
          <a:p>
            <a:pPr>
              <a:lnSpc>
                <a:spcPct val="100000"/>
              </a:lnSpc>
            </a:pPr>
            <a:r>
              <a:rPr lang="ru-RU" sz="1100">
                <a:solidFill>
                  <a:srgbClr val="ffffff"/>
                </a:solidFill>
                <a:latin typeface="Tw Cen MT"/>
              </a:rPr>
              <a:t>Цвет: super white</a:t>
            </a:r>
            <a:endParaRPr/>
          </a:p>
          <a:p>
            <a:pPr>
              <a:lnSpc>
                <a:spcPct val="100000"/>
              </a:lnSpc>
            </a:pPr>
            <a:r>
              <a:rPr lang="ru-RU" sz="1100">
                <a:solidFill>
                  <a:srgbClr val="ffffff"/>
                </a:solidFill>
                <a:latin typeface="Tw Cen MT"/>
              </a:rPr>
              <a:t>Питание 220В/50Гц</a:t>
            </a:r>
            <a:endParaRPr/>
          </a:p>
          <a:p>
            <a:pPr>
              <a:lnSpc>
                <a:spcPct val="100000"/>
              </a:lnSpc>
            </a:pPr>
            <a:r>
              <a:rPr lang="ru-RU" sz="1100">
                <a:solidFill>
                  <a:srgbClr val="ffffff"/>
                </a:solidFill>
                <a:latin typeface="Tw Cen MT"/>
              </a:rPr>
              <a:t>Потребляемая мощность: эл/двигатель — 60 Вт</a:t>
            </a:r>
            <a:endParaRPr/>
          </a:p>
          <a:p>
            <a:pPr>
              <a:lnSpc>
                <a:spcPct val="100000"/>
              </a:lnSpc>
            </a:pPr>
            <a:r>
              <a:rPr lang="ru-RU" sz="1100">
                <a:solidFill>
                  <a:srgbClr val="ffffff"/>
                </a:solidFill>
                <a:latin typeface="Tw Cen MT"/>
              </a:rPr>
              <a:t>Нагревательный элемент — 2000 Вт</a:t>
            </a:r>
            <a:endParaRPr/>
          </a:p>
          <a:p>
            <a:pPr>
              <a:lnSpc>
                <a:spcPct val="100000"/>
              </a:lnSpc>
            </a:pPr>
            <a:r>
              <a:rPr lang="ru-RU" sz="1100">
                <a:solidFill>
                  <a:srgbClr val="ffffff"/>
                </a:solidFill>
                <a:latin typeface="Tw Cen MT"/>
              </a:rPr>
              <a:t>Защита от перегрева: есть</a:t>
            </a:r>
            <a:endParaRPr/>
          </a:p>
          <a:p>
            <a:pPr>
              <a:lnSpc>
                <a:spcPct val="100000"/>
              </a:lnSpc>
            </a:pPr>
            <a:r>
              <a:rPr lang="ru-RU" sz="1100">
                <a:solidFill>
                  <a:srgbClr val="ffffff"/>
                </a:solidFill>
                <a:latin typeface="Tw Cen MT"/>
              </a:rPr>
              <a:t>Уровень шума: не более 55 дБ</a:t>
            </a:r>
            <a:endParaRPr/>
          </a:p>
          <a:p>
            <a:pPr>
              <a:lnSpc>
                <a:spcPct val="100000"/>
              </a:lnSpc>
            </a:pPr>
            <a:r>
              <a:rPr lang="ru-RU" sz="1100">
                <a:solidFill>
                  <a:srgbClr val="ffffff"/>
                </a:solidFill>
                <a:latin typeface="Tw Cen MT"/>
              </a:rPr>
              <a:t>Производительность вентилятора 360 м3/ч</a:t>
            </a:r>
            <a:endParaRPr/>
          </a:p>
          <a:p>
            <a:pPr>
              <a:lnSpc>
                <a:spcPct val="100000"/>
              </a:lnSpc>
            </a:pPr>
            <a:r>
              <a:rPr lang="ru-RU" sz="1100">
                <a:solidFill>
                  <a:srgbClr val="ffffff"/>
                </a:solidFill>
                <a:latin typeface="Tw Cen MT"/>
              </a:rPr>
              <a:t>Длина шнура электропитания — 2,5 метра </a:t>
            </a:r>
            <a:endParaRPr/>
          </a:p>
        </p:txBody>
      </p:sp>
      <p:pic>
        <p:nvPicPr>
          <p:cNvPr id="462" name="Рисунок 8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3272760" y="1453680"/>
            <a:ext cx="1461240" cy="2395800"/>
          </a:xfrm>
          <a:prstGeom prst="rect">
            <a:avLst/>
          </a:prstGeom>
          <a:ln>
            <a:noFill/>
          </a:ln>
        </p:spPr>
      </p:pic>
      <p:pic>
        <p:nvPicPr>
          <p:cNvPr id="463" name="Рисунок 9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4959360" y="1453680"/>
            <a:ext cx="1514160" cy="2395800"/>
          </a:xfrm>
          <a:prstGeom prst="rect">
            <a:avLst/>
          </a:prstGeom>
          <a:ln>
            <a:noFill/>
          </a:ln>
        </p:spPr>
      </p:pic>
      <p:sp>
        <p:nvSpPr>
          <p:cNvPr id="464" name="CustomShape 5"/>
          <p:cNvSpPr/>
          <p:nvPr/>
        </p:nvSpPr>
        <p:spPr>
          <a:xfrm>
            <a:off x="6668280" y="145080"/>
            <a:ext cx="3396600" cy="364680"/>
          </a:xfrm>
          <a:prstGeom prst="rect">
            <a:avLst/>
          </a:prstGeom>
          <a:noFill/>
          <a:ln>
            <a:noFill/>
          </a:ln>
        </p:spPr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ru-RU">
                <a:solidFill>
                  <a:srgbClr val="fccb89"/>
                </a:solidFill>
                <a:latin typeface="Tw Cen MT"/>
              </a:rPr>
              <a:t>Шкафы сушильные KIDBOX 5</a:t>
            </a:r>
            <a:endParaRPr/>
          </a:p>
        </p:txBody>
      </p:sp>
      <p:pic>
        <p:nvPicPr>
          <p:cNvPr id="465" name="Рисунок 11" descr=""/>
          <p:cNvPicPr/>
          <p:nvPr/>
        </p:nvPicPr>
        <p:blipFill>
          <a:blip r:embed="rId4"/>
          <a:stretch>
            <a:fillRect/>
          </a:stretch>
        </p:blipFill>
        <p:spPr>
          <a:xfrm>
            <a:off x="7878960" y="6190200"/>
            <a:ext cx="5120640" cy="774000"/>
          </a:xfrm>
          <a:prstGeom prst="rect">
            <a:avLst/>
          </a:prstGeom>
          <a:ln>
            <a:noFill/>
          </a:ln>
        </p:spPr>
      </p:pic>
      <p:sp>
        <p:nvSpPr>
          <p:cNvPr id="466" name="CustomShape 6"/>
          <p:cNvSpPr/>
          <p:nvPr/>
        </p:nvSpPr>
        <p:spPr>
          <a:xfrm>
            <a:off x="6615000" y="520560"/>
            <a:ext cx="3697560" cy="1550520"/>
          </a:xfrm>
          <a:prstGeom prst="rect">
            <a:avLst/>
          </a:prstGeom>
          <a:solidFill>
            <a:srgbClr val="63a0cc"/>
          </a:solidFill>
          <a:ln w="22320">
            <a:solidFill>
              <a:srgbClr val="ffffff"/>
            </a:solidFill>
            <a:round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ru-RU" sz="1200">
                <a:solidFill>
                  <a:srgbClr val="feeed8"/>
                </a:solidFill>
                <a:latin typeface="Tw Cen MT"/>
              </a:rPr>
              <a:t>Сушильный шкаф </a:t>
            </a:r>
            <a:r>
              <a:rPr b="1" lang="ru-RU" sz="1200">
                <a:solidFill>
                  <a:srgbClr val="fccb89"/>
                </a:solidFill>
                <a:latin typeface="Tw Cen MT"/>
              </a:rPr>
              <a:t>«KIDBOX 5» </a:t>
            </a:r>
            <a:r>
              <a:rPr b="1" lang="ru-RU" sz="1200">
                <a:solidFill>
                  <a:srgbClr val="feeed8"/>
                </a:solidFill>
                <a:latin typeface="Tw Cen MT"/>
              </a:rPr>
              <a:t>на 5 комплектов — предназначен для сушки детской одежды, обуви, головных уборов, перчаток и прочего. Шкафы состоят из пяти отдельных секций. Разработан специально для детских садов и прочих дошкольных учреждений. Шкаф сушильный </a:t>
            </a:r>
            <a:r>
              <a:rPr b="1" lang="ru-RU" sz="1200">
                <a:solidFill>
                  <a:srgbClr val="fccb89"/>
                </a:solidFill>
                <a:latin typeface="Tw Cen MT"/>
              </a:rPr>
              <a:t>KIDBOX 5 </a:t>
            </a:r>
            <a:r>
              <a:rPr b="1" lang="ru-RU" sz="1200">
                <a:solidFill>
                  <a:srgbClr val="feeed8"/>
                </a:solidFill>
                <a:latin typeface="Tw Cen MT"/>
              </a:rPr>
              <a:t>имеет возможность подсоединения к вытяжной вентиляции. </a:t>
            </a:r>
            <a:endParaRPr/>
          </a:p>
        </p:txBody>
      </p:sp>
      <p:sp>
        <p:nvSpPr>
          <p:cNvPr id="467" name="CustomShape 7"/>
          <p:cNvSpPr/>
          <p:nvPr/>
        </p:nvSpPr>
        <p:spPr>
          <a:xfrm>
            <a:off x="6645240" y="2274840"/>
            <a:ext cx="5797080" cy="36057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ru-RU" sz="1100">
                <a:solidFill>
                  <a:srgbClr val="ff0000"/>
                </a:solidFill>
                <a:latin typeface="Tw Cen MT"/>
              </a:rPr>
              <a:t>ТЕХНИЧЕСКИЕ ДАННЫЕ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ru-RU" sz="1100">
                <a:solidFill>
                  <a:srgbClr val="ffffff"/>
                </a:solidFill>
                <a:latin typeface="Tw Cen MT"/>
              </a:rPr>
              <a:t>Габаритные размеры ВхШхГ: 1641×1524×373 мм</a:t>
            </a:r>
            <a:endParaRPr/>
          </a:p>
          <a:p>
            <a:pPr>
              <a:lnSpc>
                <a:spcPct val="100000"/>
              </a:lnSpc>
            </a:pPr>
            <a:r>
              <a:rPr lang="ru-RU" sz="1100">
                <a:solidFill>
                  <a:srgbClr val="ffffff"/>
                </a:solidFill>
                <a:latin typeface="Tw Cen MT"/>
              </a:rPr>
              <a:t>Вес: 123 кг</a:t>
            </a:r>
            <a:endParaRPr/>
          </a:p>
          <a:p>
            <a:pPr>
              <a:lnSpc>
                <a:spcPct val="100000"/>
              </a:lnSpc>
            </a:pPr>
            <a:r>
              <a:rPr lang="ru-RU" sz="1100">
                <a:solidFill>
                  <a:srgbClr val="ffffff"/>
                </a:solidFill>
                <a:latin typeface="Tw Cen MT"/>
              </a:rPr>
              <a:t>Цвет RAL</a:t>
            </a:r>
            <a:endParaRPr/>
          </a:p>
          <a:p>
            <a:pPr>
              <a:lnSpc>
                <a:spcPct val="100000"/>
              </a:lnSpc>
            </a:pPr>
            <a:r>
              <a:rPr lang="ru-RU" sz="1100">
                <a:solidFill>
                  <a:srgbClr val="ffffff"/>
                </a:solidFill>
                <a:latin typeface="Tw Cen MT"/>
              </a:rPr>
              <a:t>Питание: 220В/50Гц</a:t>
            </a:r>
            <a:endParaRPr/>
          </a:p>
          <a:p>
            <a:pPr>
              <a:lnSpc>
                <a:spcPct val="100000"/>
              </a:lnSpc>
            </a:pPr>
            <a:r>
              <a:rPr lang="ru-RU" sz="1100">
                <a:solidFill>
                  <a:srgbClr val="ffffff"/>
                </a:solidFill>
                <a:latin typeface="Tw Cen MT"/>
              </a:rPr>
              <a:t>Мощность нагревателя: 2000 Вт</a:t>
            </a:r>
            <a:endParaRPr/>
          </a:p>
          <a:p>
            <a:pPr>
              <a:lnSpc>
                <a:spcPct val="100000"/>
              </a:lnSpc>
            </a:pPr>
            <a:r>
              <a:rPr lang="ru-RU" sz="1100">
                <a:solidFill>
                  <a:srgbClr val="ffffff"/>
                </a:solidFill>
                <a:latin typeface="Tw Cen MT"/>
              </a:rPr>
              <a:t>Мощность вентилятора: 60 Вт</a:t>
            </a:r>
            <a:endParaRPr/>
          </a:p>
          <a:p>
            <a:pPr>
              <a:lnSpc>
                <a:spcPct val="100000"/>
              </a:lnSpc>
            </a:pPr>
            <a:r>
              <a:rPr lang="ru-RU" sz="1100">
                <a:solidFill>
                  <a:srgbClr val="ffffff"/>
                </a:solidFill>
                <a:latin typeface="Tw Cen MT"/>
              </a:rPr>
              <a:t>Защита от перегрева Есть</a:t>
            </a:r>
            <a:endParaRPr/>
          </a:p>
          <a:p>
            <a:pPr>
              <a:lnSpc>
                <a:spcPct val="100000"/>
              </a:lnSpc>
            </a:pPr>
            <a:r>
              <a:rPr lang="ru-RU" sz="1100">
                <a:solidFill>
                  <a:srgbClr val="ffffff"/>
                </a:solidFill>
                <a:latin typeface="Tw Cen MT"/>
              </a:rPr>
              <a:t>Режимы сушки до 40˚ ,  до 60˚, проветривание</a:t>
            </a:r>
            <a:endParaRPr/>
          </a:p>
          <a:p>
            <a:pPr>
              <a:lnSpc>
                <a:spcPct val="100000"/>
              </a:lnSpc>
            </a:pPr>
            <a:r>
              <a:rPr lang="ru-RU" sz="1100">
                <a:solidFill>
                  <a:srgbClr val="ffffff"/>
                </a:solidFill>
                <a:latin typeface="Tw Cen MT"/>
              </a:rPr>
              <a:t>Таймер – автоматическое отключение </a:t>
            </a:r>
            <a:endParaRPr/>
          </a:p>
          <a:p>
            <a:pPr>
              <a:lnSpc>
                <a:spcPct val="100000"/>
              </a:lnSpc>
            </a:pPr>
            <a:r>
              <a:rPr lang="ru-RU" sz="1100">
                <a:solidFill>
                  <a:srgbClr val="ffffff"/>
                </a:solidFill>
                <a:latin typeface="Tw Cen MT"/>
              </a:rPr>
              <a:t>через 4 часа, ручное отключение</a:t>
            </a:r>
            <a:endParaRPr/>
          </a:p>
          <a:p>
            <a:pPr>
              <a:lnSpc>
                <a:spcPct val="100000"/>
              </a:lnSpc>
            </a:pPr>
            <a:r>
              <a:rPr lang="ru-RU" sz="1100">
                <a:solidFill>
                  <a:srgbClr val="ffffff"/>
                </a:solidFill>
                <a:latin typeface="Tw Cen MT"/>
              </a:rPr>
              <a:t>Производительность вентилятора м3/час 360</a:t>
            </a:r>
            <a:endParaRPr/>
          </a:p>
          <a:p>
            <a:pPr>
              <a:lnSpc>
                <a:spcPct val="100000"/>
              </a:lnSpc>
            </a:pPr>
            <a:r>
              <a:rPr lang="ru-RU" sz="1100">
                <a:solidFill>
                  <a:srgbClr val="ffffff"/>
                </a:solidFill>
                <a:latin typeface="Tw Cen MT"/>
              </a:rPr>
              <a:t>Уровень шума, Дб не более 55</a:t>
            </a:r>
            <a:endParaRPr/>
          </a:p>
          <a:p>
            <a:pPr>
              <a:lnSpc>
                <a:spcPct val="100000"/>
              </a:lnSpc>
            </a:pPr>
            <a:r>
              <a:rPr lang="ru-RU" sz="1100">
                <a:solidFill>
                  <a:srgbClr val="ffffff"/>
                </a:solidFill>
                <a:latin typeface="Tw Cen MT"/>
              </a:rPr>
              <a:t>Количество секций 5</a:t>
            </a:r>
            <a:endParaRPr/>
          </a:p>
          <a:p>
            <a:pPr>
              <a:lnSpc>
                <a:spcPct val="100000"/>
              </a:lnSpc>
            </a:pPr>
            <a:r>
              <a:rPr lang="ru-RU" sz="1100">
                <a:solidFill>
                  <a:srgbClr val="ffffff"/>
                </a:solidFill>
                <a:latin typeface="Tw Cen MT"/>
              </a:rPr>
              <a:t>Количество полок в секции, шт. 2</a:t>
            </a:r>
            <a:endParaRPr/>
          </a:p>
          <a:p>
            <a:pPr>
              <a:lnSpc>
                <a:spcPct val="100000"/>
              </a:lnSpc>
            </a:pPr>
            <a:r>
              <a:rPr lang="ru-RU" sz="1100">
                <a:solidFill>
                  <a:srgbClr val="ffffff"/>
                </a:solidFill>
                <a:latin typeface="Tw Cen MT"/>
              </a:rPr>
              <a:t>Количество вертикальных перегородок, шт. 4</a:t>
            </a:r>
            <a:endParaRPr/>
          </a:p>
          <a:p>
            <a:pPr>
              <a:lnSpc>
                <a:spcPct val="100000"/>
              </a:lnSpc>
            </a:pPr>
            <a:r>
              <a:rPr lang="ru-RU" sz="1100">
                <a:solidFill>
                  <a:srgbClr val="ffffff"/>
                </a:solidFill>
                <a:latin typeface="Tw Cen MT"/>
              </a:rPr>
              <a:t>Максимальная распределенная нагрузка на полку, кг 10</a:t>
            </a:r>
            <a:endParaRPr/>
          </a:p>
          <a:p>
            <a:pPr>
              <a:lnSpc>
                <a:spcPct val="100000"/>
              </a:lnSpc>
            </a:pPr>
            <a:r>
              <a:rPr lang="ru-RU" sz="1100">
                <a:solidFill>
                  <a:srgbClr val="ffffff"/>
                </a:solidFill>
                <a:latin typeface="Tw Cen MT"/>
              </a:rPr>
              <a:t>Диаметр фланца для подключения шкафа </a:t>
            </a:r>
            <a:endParaRPr/>
          </a:p>
          <a:p>
            <a:pPr>
              <a:lnSpc>
                <a:spcPct val="100000"/>
              </a:lnSpc>
            </a:pPr>
            <a:r>
              <a:rPr lang="ru-RU" sz="1100">
                <a:solidFill>
                  <a:srgbClr val="ffffff"/>
                </a:solidFill>
                <a:latin typeface="Tw Cen MT"/>
              </a:rPr>
              <a:t>к вытяжной вентиляции, мм 120 или 125</a:t>
            </a:r>
            <a:endParaRPr/>
          </a:p>
          <a:p>
            <a:pPr>
              <a:lnSpc>
                <a:spcPct val="100000"/>
              </a:lnSpc>
            </a:pPr>
            <a:r>
              <a:rPr lang="ru-RU" sz="1100">
                <a:solidFill>
                  <a:srgbClr val="ffffff"/>
                </a:solidFill>
                <a:latin typeface="Tw Cen MT"/>
              </a:rPr>
              <a:t>Длина шнура электропитания — 2,5 метра</a:t>
            </a:r>
            <a:endParaRPr/>
          </a:p>
        </p:txBody>
      </p:sp>
      <p:pic>
        <p:nvPicPr>
          <p:cNvPr id="468" name="Рисунок 16" descr=""/>
          <p:cNvPicPr/>
          <p:nvPr/>
        </p:nvPicPr>
        <p:blipFill>
          <a:blip r:embed="rId5"/>
          <a:stretch>
            <a:fillRect/>
          </a:stretch>
        </p:blipFill>
        <p:spPr>
          <a:xfrm>
            <a:off x="10397160" y="3020760"/>
            <a:ext cx="1697040" cy="1657440"/>
          </a:xfrm>
          <a:prstGeom prst="rect">
            <a:avLst/>
          </a:prstGeom>
          <a:ln>
            <a:noFill/>
          </a:ln>
        </p:spPr>
      </p:pic>
      <p:pic>
        <p:nvPicPr>
          <p:cNvPr id="469" name="Рисунок 15" descr=""/>
          <p:cNvPicPr/>
          <p:nvPr/>
        </p:nvPicPr>
        <p:blipFill>
          <a:blip r:embed="rId6"/>
          <a:stretch>
            <a:fillRect/>
          </a:stretch>
        </p:blipFill>
        <p:spPr>
          <a:xfrm>
            <a:off x="10397160" y="292320"/>
            <a:ext cx="1679400" cy="1696320"/>
          </a:xfrm>
          <a:prstGeom prst="rect">
            <a:avLst/>
          </a:prstGeom>
          <a:ln>
            <a:noFill/>
          </a:ln>
        </p:spPr>
      </p:pic>
    </p:spTree>
  </p:cSld>
  <p:transition spd="slow" advTm="28000">
    <p:split dir="out" orient="vert"/>
  </p:transition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0" name="Рисунок 4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1280880" y="128880"/>
            <a:ext cx="2377440" cy="2297880"/>
          </a:xfrm>
          <a:prstGeom prst="rect">
            <a:avLst/>
          </a:prstGeom>
          <a:ln>
            <a:noFill/>
          </a:ln>
        </p:spPr>
      </p:pic>
      <p:pic>
        <p:nvPicPr>
          <p:cNvPr id="471" name="Рисунок 5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7816680" y="6190200"/>
            <a:ext cx="5120640" cy="774000"/>
          </a:xfrm>
          <a:prstGeom prst="rect">
            <a:avLst/>
          </a:prstGeom>
          <a:ln>
            <a:noFill/>
          </a:ln>
        </p:spPr>
      </p:pic>
      <p:sp>
        <p:nvSpPr>
          <p:cNvPr id="472" name="CustomShape 1"/>
          <p:cNvSpPr/>
          <p:nvPr/>
        </p:nvSpPr>
        <p:spPr>
          <a:xfrm>
            <a:off x="984600" y="1509120"/>
            <a:ext cx="3468240" cy="364680"/>
          </a:xfrm>
          <a:prstGeom prst="rect">
            <a:avLst/>
          </a:prstGeom>
          <a:noFill/>
          <a:ln>
            <a:noFill/>
          </a:ln>
        </p:spPr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ru-RU">
                <a:solidFill>
                  <a:srgbClr val="a83d27"/>
                </a:solidFill>
                <a:latin typeface="Tw Cen MT"/>
              </a:rPr>
              <a:t>Шкафы сушильные RANGER 5</a:t>
            </a:r>
            <a:endParaRPr/>
          </a:p>
        </p:txBody>
      </p:sp>
      <p:sp>
        <p:nvSpPr>
          <p:cNvPr id="473" name="CustomShape 2"/>
          <p:cNvSpPr/>
          <p:nvPr/>
        </p:nvSpPr>
        <p:spPr>
          <a:xfrm>
            <a:off x="748080" y="1886400"/>
            <a:ext cx="3834720" cy="2463120"/>
          </a:xfrm>
          <a:prstGeom prst="rect">
            <a:avLst/>
          </a:prstGeom>
          <a:gradFill>
            <a:gsLst>
              <a:gs pos="0">
                <a:srgbClr val="d6e3f0"/>
              </a:gs>
              <a:gs pos="100000">
                <a:srgbClr val="9dc0de"/>
              </a:gs>
            </a:gsLst>
            <a:lin ang="5040000"/>
          </a:gradFill>
          <a:ln w="9360">
            <a:solidFill>
              <a:srgbClr val="63a0cc"/>
            </a:solidFill>
            <a:round/>
          </a:ln>
        </p:spPr>
        <p:txBody>
          <a:bodyPr lIns="90000" rIns="90000" tIns="45000" bIns="45000"/>
          <a:p>
            <a:pPr algn="just">
              <a:lnSpc>
                <a:spcPct val="100000"/>
              </a:lnSpc>
            </a:pPr>
            <a:r>
              <a:rPr lang="ru-RU" sz="1200">
                <a:solidFill>
                  <a:srgbClr val="000000"/>
                </a:solidFill>
                <a:latin typeface="Tw Cen MT"/>
              </a:rPr>
              <a:t>Сушильный шкаф </a:t>
            </a:r>
            <a:r>
              <a:rPr lang="ru-RU" sz="1200">
                <a:solidFill>
                  <a:srgbClr val="a83d27"/>
                </a:solidFill>
                <a:latin typeface="Tw Cen MT"/>
              </a:rPr>
              <a:t>«RANGER 5» </a:t>
            </a:r>
            <a:r>
              <a:rPr lang="ru-RU" sz="1200">
                <a:solidFill>
                  <a:srgbClr val="000000"/>
                </a:solidFill>
                <a:latin typeface="Tw Cen MT"/>
              </a:rPr>
              <a:t>до 6 комплектов — предназначен для сушки различной мокрой одежды, обуви, белья, а также спортивной формы и некоторого инвентаря. Шкафы состоят из двух секций. Первая из двух дверей для просушивания одежды, оснащена перекладиной для вешалок и полкой для головных уборов. Вторая секция предназначена исключительно для сушки обуви. Сушка осуществляется путем развешивания обуви на специальные штанги через которые подается теплый воздух. Шкаф сушильный </a:t>
            </a:r>
            <a:r>
              <a:rPr b="1" lang="ru-RU" sz="1200">
                <a:solidFill>
                  <a:srgbClr val="c00000"/>
                </a:solidFill>
                <a:latin typeface="Tw Cen MT"/>
              </a:rPr>
              <a:t>RANGER 5</a:t>
            </a:r>
            <a:r>
              <a:rPr lang="ru-RU" sz="1200">
                <a:solidFill>
                  <a:srgbClr val="000000"/>
                </a:solidFill>
                <a:latin typeface="Tw Cen MT"/>
              </a:rPr>
              <a:t> имеет возможность подсоединения к вытяжной вентиляции. </a:t>
            </a:r>
            <a:endParaRPr/>
          </a:p>
        </p:txBody>
      </p:sp>
      <p:sp>
        <p:nvSpPr>
          <p:cNvPr id="474" name="CustomShape 3"/>
          <p:cNvSpPr/>
          <p:nvPr/>
        </p:nvSpPr>
        <p:spPr>
          <a:xfrm>
            <a:off x="939600" y="4572000"/>
            <a:ext cx="4547520" cy="24804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ru-RU" sz="1100">
                <a:solidFill>
                  <a:srgbClr val="ff0000"/>
                </a:solidFill>
                <a:latin typeface="Tw Cen MT"/>
              </a:rPr>
              <a:t>ТЕХНИЧЕСКИЕ ДАННЫЕ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ru-RU" sz="1100">
                <a:solidFill>
                  <a:srgbClr val="ffffff"/>
                </a:solidFill>
                <a:latin typeface="Tw Cen MT"/>
              </a:rPr>
              <a:t>Габаритные размеры ВхШхГ, мм: 1881×1404×624 </a:t>
            </a:r>
            <a:endParaRPr/>
          </a:p>
          <a:p>
            <a:pPr>
              <a:lnSpc>
                <a:spcPct val="100000"/>
              </a:lnSpc>
            </a:pPr>
            <a:r>
              <a:rPr lang="ru-RU" sz="1100">
                <a:solidFill>
                  <a:srgbClr val="ffffff"/>
                </a:solidFill>
                <a:latin typeface="Tw Cen MT"/>
              </a:rPr>
              <a:t>Отделение для сушки одежды. </a:t>
            </a:r>
            <a:endParaRPr/>
          </a:p>
          <a:p>
            <a:pPr>
              <a:lnSpc>
                <a:spcPct val="100000"/>
              </a:lnSpc>
            </a:pPr>
            <a:r>
              <a:rPr lang="ru-RU" sz="1100">
                <a:solidFill>
                  <a:srgbClr val="ffffff"/>
                </a:solidFill>
                <a:latin typeface="Tw Cen MT"/>
              </a:rPr>
              <a:t>Внутренние размеры, мм: 1830×794×558 </a:t>
            </a:r>
            <a:endParaRPr/>
          </a:p>
          <a:p>
            <a:pPr>
              <a:lnSpc>
                <a:spcPct val="100000"/>
              </a:lnSpc>
            </a:pPr>
            <a:r>
              <a:rPr lang="ru-RU" sz="1100">
                <a:solidFill>
                  <a:srgbClr val="ffffff"/>
                </a:solidFill>
                <a:latin typeface="Tw Cen MT"/>
              </a:rPr>
              <a:t>Вес: 171 кг</a:t>
            </a:r>
            <a:endParaRPr/>
          </a:p>
          <a:p>
            <a:pPr>
              <a:lnSpc>
                <a:spcPct val="100000"/>
              </a:lnSpc>
            </a:pPr>
            <a:r>
              <a:rPr lang="ru-RU" sz="1100">
                <a:solidFill>
                  <a:srgbClr val="ffffff"/>
                </a:solidFill>
                <a:latin typeface="Tw Cen MT"/>
              </a:rPr>
              <a:t>Цвет RAL </a:t>
            </a:r>
            <a:endParaRPr/>
          </a:p>
          <a:p>
            <a:pPr>
              <a:lnSpc>
                <a:spcPct val="100000"/>
              </a:lnSpc>
            </a:pPr>
            <a:r>
              <a:rPr lang="ru-RU" sz="1100">
                <a:solidFill>
                  <a:srgbClr val="ffffff"/>
                </a:solidFill>
                <a:latin typeface="Tw Cen MT"/>
              </a:rPr>
              <a:t>Питание 220В/50Гц</a:t>
            </a:r>
            <a:endParaRPr/>
          </a:p>
          <a:p>
            <a:pPr>
              <a:lnSpc>
                <a:spcPct val="100000"/>
              </a:lnSpc>
            </a:pPr>
            <a:r>
              <a:rPr lang="ru-RU" sz="1100">
                <a:solidFill>
                  <a:srgbClr val="ffffff"/>
                </a:solidFill>
                <a:latin typeface="Tw Cen MT"/>
              </a:rPr>
              <a:t>Потребляемая мощность: эл/двигатель — Вт</a:t>
            </a:r>
            <a:endParaRPr/>
          </a:p>
          <a:p>
            <a:pPr>
              <a:lnSpc>
                <a:spcPct val="100000"/>
              </a:lnSpc>
            </a:pPr>
            <a:r>
              <a:rPr lang="ru-RU" sz="1100">
                <a:solidFill>
                  <a:srgbClr val="ffffff"/>
                </a:solidFill>
                <a:latin typeface="Tw Cen MT"/>
              </a:rPr>
              <a:t>Нагревательный элемент — 1000/2000/3000 Вт</a:t>
            </a:r>
            <a:endParaRPr/>
          </a:p>
          <a:p>
            <a:pPr>
              <a:lnSpc>
                <a:spcPct val="100000"/>
              </a:lnSpc>
            </a:pPr>
            <a:r>
              <a:rPr lang="ru-RU" sz="1100">
                <a:solidFill>
                  <a:srgbClr val="ffffff"/>
                </a:solidFill>
                <a:latin typeface="Tw Cen MT"/>
              </a:rPr>
              <a:t>Длина шнура электропитания — 2,5 метра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ru-RU">
                <a:solidFill>
                  <a:srgbClr val="ffffff"/>
                </a:solidFill>
                <a:latin typeface="Tw Cen MT"/>
              </a:rPr>
              <a:t> </a:t>
            </a:r>
            <a:endParaRPr/>
          </a:p>
        </p:txBody>
      </p:sp>
      <p:pic>
        <p:nvPicPr>
          <p:cNvPr id="475" name="Рисунок 10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4675320" y="4008240"/>
            <a:ext cx="1761480" cy="2004840"/>
          </a:xfrm>
          <a:prstGeom prst="rect">
            <a:avLst/>
          </a:prstGeom>
          <a:ln>
            <a:noFill/>
          </a:ln>
        </p:spPr>
      </p:pic>
      <p:pic>
        <p:nvPicPr>
          <p:cNvPr id="476" name="Рисунок 11" descr=""/>
          <p:cNvPicPr/>
          <p:nvPr/>
        </p:nvPicPr>
        <p:blipFill>
          <a:blip r:embed="rId4"/>
          <a:stretch>
            <a:fillRect/>
          </a:stretch>
        </p:blipFill>
        <p:spPr>
          <a:xfrm>
            <a:off x="4667760" y="128880"/>
            <a:ext cx="1756800" cy="2004840"/>
          </a:xfrm>
          <a:prstGeom prst="rect">
            <a:avLst/>
          </a:prstGeom>
          <a:ln>
            <a:noFill/>
          </a:ln>
        </p:spPr>
      </p:pic>
      <p:sp>
        <p:nvSpPr>
          <p:cNvPr id="477" name="Line 4"/>
          <p:cNvSpPr/>
          <p:nvPr/>
        </p:nvSpPr>
        <p:spPr>
          <a:xfrm>
            <a:off x="6594120" y="631800"/>
            <a:ext cx="51840" cy="6448320"/>
          </a:xfrm>
          <a:prstGeom prst="line">
            <a:avLst/>
          </a:prstGeom>
          <a:ln w="9360">
            <a:solidFill>
              <a:srgbClr val="0a2338"/>
            </a:solidFill>
            <a:round/>
          </a:ln>
        </p:spPr>
      </p:sp>
      <p:sp>
        <p:nvSpPr>
          <p:cNvPr id="478" name="CustomShape 5"/>
          <p:cNvSpPr/>
          <p:nvPr/>
        </p:nvSpPr>
        <p:spPr>
          <a:xfrm>
            <a:off x="6729840" y="239760"/>
            <a:ext cx="3468240" cy="364680"/>
          </a:xfrm>
          <a:prstGeom prst="rect">
            <a:avLst/>
          </a:prstGeom>
          <a:noFill/>
          <a:ln>
            <a:noFill/>
          </a:ln>
        </p:spPr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ru-RU">
                <a:solidFill>
                  <a:srgbClr val="386f53"/>
                </a:solidFill>
                <a:latin typeface="Tw Cen MT"/>
              </a:rPr>
              <a:t>Шкафы сушильные RANGER 8</a:t>
            </a:r>
            <a:endParaRPr/>
          </a:p>
        </p:txBody>
      </p:sp>
      <p:sp>
        <p:nvSpPr>
          <p:cNvPr id="479" name="CustomShape 6"/>
          <p:cNvSpPr/>
          <p:nvPr/>
        </p:nvSpPr>
        <p:spPr>
          <a:xfrm>
            <a:off x="6692040" y="609120"/>
            <a:ext cx="3444120" cy="2828160"/>
          </a:xfrm>
          <a:prstGeom prst="rect">
            <a:avLst/>
          </a:prstGeom>
          <a:gradFill>
            <a:gsLst>
              <a:gs pos="0">
                <a:srgbClr val="d6e3f0"/>
              </a:gs>
              <a:gs pos="100000">
                <a:srgbClr val="9dc0de"/>
              </a:gs>
            </a:gsLst>
            <a:lin ang="5040000"/>
          </a:gradFill>
          <a:ln w="9360">
            <a:solidFill>
              <a:srgbClr val="63a0cc"/>
            </a:solidFill>
            <a:round/>
          </a:ln>
        </p:spPr>
        <p:txBody>
          <a:bodyPr lIns="90000" rIns="90000" tIns="45000" bIns="45000"/>
          <a:p>
            <a:pPr algn="just">
              <a:lnSpc>
                <a:spcPct val="100000"/>
              </a:lnSpc>
            </a:pPr>
            <a:r>
              <a:rPr lang="ru-RU" sz="1200">
                <a:solidFill>
                  <a:srgbClr val="000000"/>
                </a:solidFill>
                <a:latin typeface="Tw Cen MT"/>
              </a:rPr>
              <a:t>Сушильный шкаф </a:t>
            </a:r>
            <a:r>
              <a:rPr b="1" lang="ru-RU" sz="1200">
                <a:solidFill>
                  <a:srgbClr val="386f53"/>
                </a:solidFill>
                <a:latin typeface="Tw Cen MT"/>
              </a:rPr>
              <a:t>«RANGER 8» </a:t>
            </a:r>
            <a:r>
              <a:rPr lang="ru-RU" sz="1200">
                <a:solidFill>
                  <a:srgbClr val="000000"/>
                </a:solidFill>
                <a:latin typeface="Tw Cen MT"/>
              </a:rPr>
              <a:t>до  8 комплектов — предназначен для сушки мокрой одежды, обуви, белья, а также различной спортивной формы и инвентаря. Шкафы состоят из двух секций. Первая из двух дверей для просушивания одежды, оснащена перекладиной для вешалок и полкой для головных уборов. Вторая секция предназначена исключительно для сушки обуви. Сушка осуществляется путем развешивания обуви на специальные штанги через которые подается теплый воздух. Шкаф сушильный </a:t>
            </a:r>
            <a:r>
              <a:rPr b="1" lang="ru-RU" sz="1200">
                <a:solidFill>
                  <a:srgbClr val="386f53"/>
                </a:solidFill>
                <a:latin typeface="Tw Cen MT"/>
              </a:rPr>
              <a:t>RANGER 8</a:t>
            </a:r>
            <a:r>
              <a:rPr lang="ru-RU" sz="1200">
                <a:solidFill>
                  <a:srgbClr val="000000"/>
                </a:solidFill>
                <a:latin typeface="Tw Cen MT"/>
              </a:rPr>
              <a:t> имеет возможность подсоединения к вытяжной вентиляции. 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</p:txBody>
      </p:sp>
      <p:sp>
        <p:nvSpPr>
          <p:cNvPr id="480" name="CustomShape 7"/>
          <p:cNvSpPr/>
          <p:nvPr/>
        </p:nvSpPr>
        <p:spPr>
          <a:xfrm>
            <a:off x="6689160" y="3840840"/>
            <a:ext cx="3549960" cy="20991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ru-RU" sz="1100">
                <a:solidFill>
                  <a:srgbClr val="ff0000"/>
                </a:solidFill>
                <a:latin typeface="Tw Cen MT"/>
              </a:rPr>
              <a:t>ТЕХНИЧЕСКИЕ ДАННЫЕ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ru-RU" sz="1100">
                <a:solidFill>
                  <a:srgbClr val="ffffff"/>
                </a:solidFill>
                <a:latin typeface="Tw Cen MT"/>
              </a:rPr>
              <a:t>Габаритные размеры ВхШхГ, мм: 1881×1804×624</a:t>
            </a:r>
            <a:endParaRPr/>
          </a:p>
          <a:p>
            <a:pPr>
              <a:lnSpc>
                <a:spcPct val="100000"/>
              </a:lnSpc>
            </a:pPr>
            <a:r>
              <a:rPr lang="ru-RU" sz="1100">
                <a:solidFill>
                  <a:srgbClr val="ffffff"/>
                </a:solidFill>
                <a:latin typeface="Tw Cen MT"/>
              </a:rPr>
              <a:t>Отделение для сушки одежды. </a:t>
            </a:r>
            <a:endParaRPr/>
          </a:p>
          <a:p>
            <a:pPr>
              <a:lnSpc>
                <a:spcPct val="100000"/>
              </a:lnSpc>
            </a:pPr>
            <a:r>
              <a:rPr lang="ru-RU" sz="1100">
                <a:solidFill>
                  <a:srgbClr val="ffffff"/>
                </a:solidFill>
                <a:latin typeface="Tw Cen MT"/>
              </a:rPr>
              <a:t>Внутренние размеры, мм: 1830×1194×558</a:t>
            </a:r>
            <a:endParaRPr/>
          </a:p>
          <a:p>
            <a:pPr>
              <a:lnSpc>
                <a:spcPct val="100000"/>
              </a:lnSpc>
            </a:pPr>
            <a:r>
              <a:rPr lang="ru-RU" sz="1100">
                <a:solidFill>
                  <a:srgbClr val="ffffff"/>
                </a:solidFill>
                <a:latin typeface="Tw Cen MT"/>
              </a:rPr>
              <a:t>Вес: 176 кг</a:t>
            </a:r>
            <a:endParaRPr/>
          </a:p>
          <a:p>
            <a:pPr>
              <a:lnSpc>
                <a:spcPct val="100000"/>
              </a:lnSpc>
            </a:pPr>
            <a:r>
              <a:rPr lang="ru-RU" sz="1100">
                <a:solidFill>
                  <a:srgbClr val="ffffff"/>
                </a:solidFill>
                <a:latin typeface="Tw Cen MT"/>
              </a:rPr>
              <a:t>Цвет RAL </a:t>
            </a:r>
            <a:endParaRPr/>
          </a:p>
          <a:p>
            <a:pPr>
              <a:lnSpc>
                <a:spcPct val="100000"/>
              </a:lnSpc>
            </a:pPr>
            <a:r>
              <a:rPr lang="ru-RU" sz="1100">
                <a:solidFill>
                  <a:srgbClr val="ffffff"/>
                </a:solidFill>
                <a:latin typeface="Tw Cen MT"/>
              </a:rPr>
              <a:t>Питание 220В/50Гц</a:t>
            </a:r>
            <a:endParaRPr/>
          </a:p>
          <a:p>
            <a:pPr>
              <a:lnSpc>
                <a:spcPct val="100000"/>
              </a:lnSpc>
            </a:pPr>
            <a:r>
              <a:rPr lang="ru-RU" sz="1100">
                <a:solidFill>
                  <a:srgbClr val="ffffff"/>
                </a:solidFill>
                <a:latin typeface="Tw Cen MT"/>
              </a:rPr>
              <a:t>Потребляемая мощность: эл/двигатель —  Вт</a:t>
            </a:r>
            <a:endParaRPr/>
          </a:p>
          <a:p>
            <a:pPr>
              <a:lnSpc>
                <a:spcPct val="100000"/>
              </a:lnSpc>
            </a:pPr>
            <a:r>
              <a:rPr lang="ru-RU" sz="1100">
                <a:solidFill>
                  <a:srgbClr val="ffffff"/>
                </a:solidFill>
                <a:latin typeface="Tw Cen MT"/>
              </a:rPr>
              <a:t>Нагревательный элемент — </a:t>
            </a:r>
            <a:endParaRPr/>
          </a:p>
          <a:p>
            <a:pPr>
              <a:lnSpc>
                <a:spcPct val="100000"/>
              </a:lnSpc>
            </a:pPr>
            <a:r>
              <a:rPr lang="ru-RU" sz="1100">
                <a:solidFill>
                  <a:srgbClr val="ffffff"/>
                </a:solidFill>
                <a:latin typeface="Tw Cen MT"/>
              </a:rPr>
              <a:t>1000/2000/3000 Вт</a:t>
            </a:r>
            <a:endParaRPr/>
          </a:p>
          <a:p>
            <a:pPr>
              <a:lnSpc>
                <a:spcPct val="100000"/>
              </a:lnSpc>
            </a:pPr>
            <a:r>
              <a:rPr lang="ru-RU" sz="1100">
                <a:solidFill>
                  <a:srgbClr val="ffffff"/>
                </a:solidFill>
                <a:latin typeface="Tw Cen MT"/>
              </a:rPr>
              <a:t>Длина шнура электропитания — 2,5 метра</a:t>
            </a:r>
            <a:endParaRPr/>
          </a:p>
        </p:txBody>
      </p:sp>
      <p:pic>
        <p:nvPicPr>
          <p:cNvPr id="481" name="Рисунок 18" descr=""/>
          <p:cNvPicPr/>
          <p:nvPr/>
        </p:nvPicPr>
        <p:blipFill>
          <a:blip r:embed="rId5"/>
          <a:stretch>
            <a:fillRect/>
          </a:stretch>
        </p:blipFill>
        <p:spPr>
          <a:xfrm>
            <a:off x="10251360" y="128880"/>
            <a:ext cx="1857600" cy="1904760"/>
          </a:xfrm>
          <a:prstGeom prst="rect">
            <a:avLst/>
          </a:prstGeom>
          <a:ln>
            <a:noFill/>
          </a:ln>
        </p:spPr>
      </p:pic>
      <p:pic>
        <p:nvPicPr>
          <p:cNvPr id="482" name="Рисунок 19" descr=""/>
          <p:cNvPicPr/>
          <p:nvPr/>
        </p:nvPicPr>
        <p:blipFill>
          <a:blip r:embed="rId6"/>
          <a:stretch>
            <a:fillRect/>
          </a:stretch>
        </p:blipFill>
        <p:spPr>
          <a:xfrm>
            <a:off x="10227960" y="4108680"/>
            <a:ext cx="1904760" cy="1904760"/>
          </a:xfrm>
          <a:prstGeom prst="rect">
            <a:avLst/>
          </a:prstGeom>
          <a:ln>
            <a:noFill/>
          </a:ln>
        </p:spPr>
      </p:pic>
    </p:spTree>
  </p:cSld>
  <p:transition spd="slow" advTm="29000">
    <p:fade/>
  </p:transition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3" name="Рисунок 4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1213200" y="97560"/>
            <a:ext cx="2377440" cy="2297880"/>
          </a:xfrm>
          <a:prstGeom prst="rect">
            <a:avLst/>
          </a:prstGeom>
          <a:ln>
            <a:noFill/>
          </a:ln>
        </p:spPr>
      </p:pic>
      <p:pic>
        <p:nvPicPr>
          <p:cNvPr id="484" name="Рисунок 5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7826760" y="6211080"/>
            <a:ext cx="5120640" cy="774000"/>
          </a:xfrm>
          <a:prstGeom prst="rect">
            <a:avLst/>
          </a:prstGeom>
          <a:ln>
            <a:noFill/>
          </a:ln>
        </p:spPr>
      </p:pic>
      <p:sp>
        <p:nvSpPr>
          <p:cNvPr id="485" name="CustomShape 1"/>
          <p:cNvSpPr/>
          <p:nvPr/>
        </p:nvSpPr>
        <p:spPr>
          <a:xfrm>
            <a:off x="3731040" y="97560"/>
            <a:ext cx="2743200" cy="913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ru-RU">
                <a:solidFill>
                  <a:srgbClr val="002060"/>
                </a:solidFill>
                <a:latin typeface="Tw Cen MT"/>
              </a:rPr>
              <a:t>Шкафы сушильные </a:t>
            </a:r>
            <a:endParaRPr/>
          </a:p>
          <a:p>
            <a:pPr>
              <a:lnSpc>
                <a:spcPct val="100000"/>
              </a:lnSpc>
            </a:pPr>
            <a:r>
              <a:rPr b="1" lang="ru-RU">
                <a:solidFill>
                  <a:srgbClr val="002060"/>
                </a:solidFill>
                <a:latin typeface="Tw Cen MT"/>
              </a:rPr>
              <a:t>для бронежилетов RANGER 8Б</a:t>
            </a:r>
            <a:endParaRPr/>
          </a:p>
        </p:txBody>
      </p:sp>
      <p:sp>
        <p:nvSpPr>
          <p:cNvPr id="486" name="CustomShape 2"/>
          <p:cNvSpPr/>
          <p:nvPr/>
        </p:nvSpPr>
        <p:spPr>
          <a:xfrm>
            <a:off x="3670200" y="1119600"/>
            <a:ext cx="2682000" cy="3193200"/>
          </a:xfrm>
          <a:prstGeom prst="rect">
            <a:avLst/>
          </a:prstGeom>
          <a:gradFill>
            <a:gsLst>
              <a:gs pos="0">
                <a:srgbClr val="d6e3f0"/>
              </a:gs>
              <a:gs pos="100000">
                <a:srgbClr val="9dc0de"/>
              </a:gs>
            </a:gsLst>
            <a:lin ang="5040000"/>
          </a:gradFill>
          <a:ln w="9360">
            <a:solidFill>
              <a:srgbClr val="63a0cc"/>
            </a:solidFill>
            <a:round/>
          </a:ln>
        </p:spPr>
        <p:txBody>
          <a:bodyPr lIns="90000" rIns="90000" tIns="45000" bIns="45000"/>
          <a:p>
            <a:pPr algn="just">
              <a:lnSpc>
                <a:spcPct val="100000"/>
              </a:lnSpc>
            </a:pPr>
            <a:r>
              <a:rPr b="1" lang="ru-RU" sz="1200">
                <a:solidFill>
                  <a:srgbClr val="000000"/>
                </a:solidFill>
                <a:latin typeface="Tw Cen MT"/>
              </a:rPr>
              <a:t>Шкаф для сушки и хранения бронежилетов </a:t>
            </a:r>
            <a:r>
              <a:rPr b="1" lang="ru-RU" sz="1200">
                <a:solidFill>
                  <a:srgbClr val="134770"/>
                </a:solidFill>
                <a:latin typeface="Tw Cen MT"/>
              </a:rPr>
              <a:t>«RANGER 8Б» </a:t>
            </a:r>
            <a:r>
              <a:rPr b="1" lang="ru-RU" sz="1200">
                <a:solidFill>
                  <a:srgbClr val="000000"/>
                </a:solidFill>
                <a:latin typeface="Tw Cen MT"/>
              </a:rPr>
              <a:t>на 8 комплектов — предназначен для мокрых бронежилетов и обуви. Шкаф состоит из двух секций. Первая двухдверная секция для просушивания бронежилетов, снабжена двумя перекладинами для развешивания. Вторая секция предназначена для сушки обуви и оборудована специальными штангами для развешивания и просушки обуви. Шкаф сушильный </a:t>
            </a:r>
            <a:r>
              <a:rPr b="1" lang="ru-RU" sz="1200">
                <a:solidFill>
                  <a:srgbClr val="0e3554"/>
                </a:solidFill>
                <a:latin typeface="Tw Cen MT"/>
              </a:rPr>
              <a:t>«RANGER 8Б» </a:t>
            </a:r>
            <a:r>
              <a:rPr b="1" lang="ru-RU" sz="1200">
                <a:solidFill>
                  <a:srgbClr val="000000"/>
                </a:solidFill>
                <a:latin typeface="Tw Cen MT"/>
              </a:rPr>
              <a:t>имеет возможность подсоединения к вытяжной вентиляции. </a:t>
            </a:r>
            <a:endParaRPr/>
          </a:p>
        </p:txBody>
      </p:sp>
      <p:sp>
        <p:nvSpPr>
          <p:cNvPr id="487" name="CustomShape 3"/>
          <p:cNvSpPr/>
          <p:nvPr/>
        </p:nvSpPr>
        <p:spPr>
          <a:xfrm>
            <a:off x="1105920" y="3885480"/>
            <a:ext cx="3281400" cy="20991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ru-RU" sz="1100">
                <a:solidFill>
                  <a:srgbClr val="ff0000"/>
                </a:solidFill>
                <a:latin typeface="Tw Cen MT"/>
              </a:rPr>
              <a:t>ТЕХНИЧЕСКИЕ ДАННЫЕ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ru-RU" sz="1100">
                <a:solidFill>
                  <a:srgbClr val="ffffff"/>
                </a:solidFill>
                <a:latin typeface="Tw Cen MT"/>
              </a:rPr>
              <a:t>Габаритные размеры ВхШхГ, мм: 1881×1804×624</a:t>
            </a:r>
            <a:endParaRPr/>
          </a:p>
          <a:p>
            <a:pPr>
              <a:lnSpc>
                <a:spcPct val="100000"/>
              </a:lnSpc>
            </a:pPr>
            <a:r>
              <a:rPr lang="ru-RU" sz="1100">
                <a:solidFill>
                  <a:srgbClr val="ffffff"/>
                </a:solidFill>
                <a:latin typeface="Tw Cen MT"/>
              </a:rPr>
              <a:t>Отделение для сушки одежды. </a:t>
            </a:r>
            <a:endParaRPr/>
          </a:p>
          <a:p>
            <a:pPr>
              <a:lnSpc>
                <a:spcPct val="100000"/>
              </a:lnSpc>
            </a:pPr>
            <a:r>
              <a:rPr lang="ru-RU" sz="1100">
                <a:solidFill>
                  <a:srgbClr val="ffffff"/>
                </a:solidFill>
                <a:latin typeface="Tw Cen MT"/>
              </a:rPr>
              <a:t>Внутренние размеры, мм: 1830×1194×558</a:t>
            </a:r>
            <a:endParaRPr/>
          </a:p>
          <a:p>
            <a:pPr>
              <a:lnSpc>
                <a:spcPct val="100000"/>
              </a:lnSpc>
            </a:pPr>
            <a:r>
              <a:rPr lang="ru-RU" sz="1100">
                <a:solidFill>
                  <a:srgbClr val="ffffff"/>
                </a:solidFill>
                <a:latin typeface="Tw Cen MT"/>
              </a:rPr>
              <a:t>Вес: 176 кг</a:t>
            </a:r>
            <a:endParaRPr/>
          </a:p>
          <a:p>
            <a:pPr>
              <a:lnSpc>
                <a:spcPct val="100000"/>
              </a:lnSpc>
            </a:pPr>
            <a:r>
              <a:rPr lang="ru-RU" sz="1100">
                <a:solidFill>
                  <a:srgbClr val="ffffff"/>
                </a:solidFill>
                <a:latin typeface="Tw Cen MT"/>
              </a:rPr>
              <a:t>Цвет RAL </a:t>
            </a:r>
            <a:endParaRPr/>
          </a:p>
          <a:p>
            <a:pPr>
              <a:lnSpc>
                <a:spcPct val="100000"/>
              </a:lnSpc>
            </a:pPr>
            <a:r>
              <a:rPr lang="ru-RU" sz="1100">
                <a:solidFill>
                  <a:srgbClr val="ffffff"/>
                </a:solidFill>
                <a:latin typeface="Tw Cen MT"/>
              </a:rPr>
              <a:t>Питание 220В/50Гц</a:t>
            </a:r>
            <a:endParaRPr/>
          </a:p>
          <a:p>
            <a:pPr>
              <a:lnSpc>
                <a:spcPct val="100000"/>
              </a:lnSpc>
            </a:pPr>
            <a:r>
              <a:rPr lang="ru-RU" sz="1100">
                <a:solidFill>
                  <a:srgbClr val="ffffff"/>
                </a:solidFill>
                <a:latin typeface="Tw Cen MT"/>
              </a:rPr>
              <a:t>Потребляемая мощность: эл/двигатель —  Вт</a:t>
            </a:r>
            <a:endParaRPr/>
          </a:p>
          <a:p>
            <a:pPr>
              <a:lnSpc>
                <a:spcPct val="100000"/>
              </a:lnSpc>
            </a:pPr>
            <a:r>
              <a:rPr lang="ru-RU" sz="1100">
                <a:solidFill>
                  <a:srgbClr val="ffffff"/>
                </a:solidFill>
                <a:latin typeface="Tw Cen MT"/>
              </a:rPr>
              <a:t>Нагревательный элемент — 1000/2000/3000 Вт</a:t>
            </a:r>
            <a:endParaRPr/>
          </a:p>
          <a:p>
            <a:pPr>
              <a:lnSpc>
                <a:spcPct val="100000"/>
              </a:lnSpc>
            </a:pPr>
            <a:r>
              <a:rPr lang="ru-RU" sz="1100">
                <a:solidFill>
                  <a:srgbClr val="ffffff"/>
                </a:solidFill>
                <a:latin typeface="Tw Cen MT"/>
              </a:rPr>
              <a:t>Длина шнура электропитания — 2,5 метра</a:t>
            </a:r>
            <a:endParaRPr/>
          </a:p>
        </p:txBody>
      </p:sp>
      <p:sp>
        <p:nvSpPr>
          <p:cNvPr id="488" name="Line 4"/>
          <p:cNvSpPr/>
          <p:nvPr/>
        </p:nvSpPr>
        <p:spPr>
          <a:xfrm>
            <a:off x="6595920" y="97560"/>
            <a:ext cx="73080" cy="6681240"/>
          </a:xfrm>
          <a:prstGeom prst="line">
            <a:avLst/>
          </a:prstGeom>
          <a:ln w="9360">
            <a:solidFill>
              <a:srgbClr val="0a2338"/>
            </a:solidFill>
            <a:round/>
          </a:ln>
        </p:spPr>
      </p:sp>
      <p:pic>
        <p:nvPicPr>
          <p:cNvPr id="489" name="Рисунок 12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844200" y="1683360"/>
            <a:ext cx="1721160" cy="2004120"/>
          </a:xfrm>
          <a:prstGeom prst="rect">
            <a:avLst/>
          </a:prstGeom>
          <a:ln>
            <a:noFill/>
          </a:ln>
        </p:spPr>
      </p:pic>
      <p:sp>
        <p:nvSpPr>
          <p:cNvPr id="490" name="CustomShape 5"/>
          <p:cNvSpPr/>
          <p:nvPr/>
        </p:nvSpPr>
        <p:spPr>
          <a:xfrm>
            <a:off x="6987600" y="97560"/>
            <a:ext cx="3623760" cy="639000"/>
          </a:xfrm>
          <a:prstGeom prst="rect">
            <a:avLst/>
          </a:prstGeom>
          <a:noFill/>
          <a:ln>
            <a:noFill/>
          </a:ln>
        </p:spPr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ru-RU">
                <a:solidFill>
                  <a:srgbClr val="0e3554"/>
                </a:solidFill>
                <a:latin typeface="Tw Cen MT"/>
              </a:rPr>
              <a:t>Шкафы сушильные</a:t>
            </a:r>
            <a:endParaRPr/>
          </a:p>
          <a:p>
            <a:pPr>
              <a:lnSpc>
                <a:spcPct val="100000"/>
              </a:lnSpc>
            </a:pPr>
            <a:r>
              <a:rPr b="1" lang="ru-RU">
                <a:solidFill>
                  <a:srgbClr val="0e3554"/>
                </a:solidFill>
                <a:latin typeface="Tw Cen MT"/>
              </a:rPr>
              <a:t>для бронежилетов ШСО-2000Б</a:t>
            </a:r>
            <a:endParaRPr/>
          </a:p>
        </p:txBody>
      </p:sp>
      <p:sp>
        <p:nvSpPr>
          <p:cNvPr id="491" name="CustomShape 6"/>
          <p:cNvSpPr/>
          <p:nvPr/>
        </p:nvSpPr>
        <p:spPr>
          <a:xfrm>
            <a:off x="6861600" y="750240"/>
            <a:ext cx="2445480" cy="2463120"/>
          </a:xfrm>
          <a:prstGeom prst="rect">
            <a:avLst/>
          </a:prstGeom>
          <a:gradFill>
            <a:gsLst>
              <a:gs pos="0">
                <a:srgbClr val="d6e3f0"/>
              </a:gs>
              <a:gs pos="100000">
                <a:srgbClr val="9dc0de"/>
              </a:gs>
            </a:gsLst>
            <a:lin ang="5040000"/>
          </a:gradFill>
          <a:ln w="9360">
            <a:solidFill>
              <a:srgbClr val="63a0cc"/>
            </a:solidFill>
            <a:round/>
          </a:ln>
        </p:spPr>
        <p:txBody>
          <a:bodyPr lIns="90000" rIns="90000" tIns="45000" bIns="45000"/>
          <a:p>
            <a:pPr algn="just">
              <a:lnSpc>
                <a:spcPct val="100000"/>
              </a:lnSpc>
            </a:pPr>
            <a:r>
              <a:rPr b="1" lang="ru-RU" sz="1200">
                <a:solidFill>
                  <a:srgbClr val="000000"/>
                </a:solidFill>
                <a:latin typeface="Tw Cen MT"/>
              </a:rPr>
              <a:t>Шкаф для сушки и хранения бронежилетов </a:t>
            </a:r>
            <a:r>
              <a:rPr b="1" lang="ru-RU" sz="1200">
                <a:solidFill>
                  <a:srgbClr val="0e3554"/>
                </a:solidFill>
                <a:latin typeface="Tw Cen MT"/>
              </a:rPr>
              <a:t>ШСО-2000Б</a:t>
            </a:r>
            <a:r>
              <a:rPr b="1" lang="ru-RU" sz="1200">
                <a:solidFill>
                  <a:srgbClr val="000000"/>
                </a:solidFill>
                <a:latin typeface="Tw Cen MT"/>
              </a:rPr>
              <a:t> применяется для сушки влажных и мокрых бронежилетов в количестве 10-12 штук. Шкаф оснащен перекладинами, которые позволяют рационально использовать внутреннее пространство шкафа. Шкаф сушильный </a:t>
            </a:r>
            <a:r>
              <a:rPr b="1" lang="ru-RU" sz="1200">
                <a:solidFill>
                  <a:srgbClr val="0a2338"/>
                </a:solidFill>
                <a:latin typeface="Tw Cen MT"/>
              </a:rPr>
              <a:t>ШСО-2000Б </a:t>
            </a:r>
            <a:r>
              <a:rPr b="1" lang="ru-RU" sz="1200">
                <a:solidFill>
                  <a:srgbClr val="000000"/>
                </a:solidFill>
                <a:latin typeface="Tw Cen MT"/>
              </a:rPr>
              <a:t>имеет возможность подсоединения к вытяжной вентиляции. </a:t>
            </a:r>
            <a:endParaRPr/>
          </a:p>
        </p:txBody>
      </p:sp>
      <p:sp>
        <p:nvSpPr>
          <p:cNvPr id="492" name="CustomShape 7"/>
          <p:cNvSpPr/>
          <p:nvPr/>
        </p:nvSpPr>
        <p:spPr>
          <a:xfrm>
            <a:off x="6861600" y="3891240"/>
            <a:ext cx="4011840" cy="23281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ru-RU" sz="1050">
                <a:solidFill>
                  <a:srgbClr val="ff0000"/>
                </a:solidFill>
                <a:latin typeface="Tw Cen MT"/>
              </a:rPr>
              <a:t>ТЕХНИЧЕСКИЕ ДАННЫЕ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ru-RU" sz="1050">
                <a:solidFill>
                  <a:srgbClr val="ffffff"/>
                </a:solidFill>
                <a:latin typeface="Tw Cen MT"/>
              </a:rPr>
              <a:t>Габаритные размеры ВхШхГ, мм : 1805х800х512</a:t>
            </a:r>
            <a:endParaRPr/>
          </a:p>
          <a:p>
            <a:pPr>
              <a:lnSpc>
                <a:spcPct val="100000"/>
              </a:lnSpc>
            </a:pPr>
            <a:r>
              <a:rPr lang="ru-RU" sz="1050">
                <a:solidFill>
                  <a:srgbClr val="ffffff"/>
                </a:solidFill>
                <a:latin typeface="Tw Cen MT"/>
              </a:rPr>
              <a:t>Вес, кг: 60</a:t>
            </a:r>
            <a:endParaRPr/>
          </a:p>
          <a:p>
            <a:pPr>
              <a:lnSpc>
                <a:spcPct val="100000"/>
              </a:lnSpc>
            </a:pPr>
            <a:r>
              <a:rPr lang="ru-RU" sz="1050">
                <a:solidFill>
                  <a:srgbClr val="ffffff"/>
                </a:solidFill>
                <a:latin typeface="Tw Cen MT"/>
              </a:rPr>
              <a:t>Цвет RAL 7035</a:t>
            </a:r>
            <a:endParaRPr/>
          </a:p>
          <a:p>
            <a:pPr>
              <a:lnSpc>
                <a:spcPct val="100000"/>
              </a:lnSpc>
            </a:pPr>
            <a:r>
              <a:rPr lang="ru-RU" sz="1050">
                <a:solidFill>
                  <a:srgbClr val="ffffff"/>
                </a:solidFill>
                <a:latin typeface="Tw Cen MT"/>
              </a:rPr>
              <a:t>Питание 220В / 50Гц</a:t>
            </a:r>
            <a:endParaRPr/>
          </a:p>
          <a:p>
            <a:pPr>
              <a:lnSpc>
                <a:spcPct val="100000"/>
              </a:lnSpc>
            </a:pPr>
            <a:r>
              <a:rPr lang="ru-RU" sz="1050">
                <a:solidFill>
                  <a:srgbClr val="ffffff"/>
                </a:solidFill>
                <a:latin typeface="Tw Cen MT"/>
              </a:rPr>
              <a:t>Потребляемая мощность: эл/двигатель — 60 Вт нагревательный элемент — 1000/2000 Вт</a:t>
            </a:r>
            <a:endParaRPr/>
          </a:p>
          <a:p>
            <a:pPr>
              <a:lnSpc>
                <a:spcPct val="100000"/>
              </a:lnSpc>
            </a:pPr>
            <a:r>
              <a:rPr lang="ru-RU" sz="1050">
                <a:solidFill>
                  <a:srgbClr val="ffffff"/>
                </a:solidFill>
                <a:latin typeface="Tw Cen MT"/>
              </a:rPr>
              <a:t>Защита от перегрева: есть</a:t>
            </a:r>
            <a:endParaRPr/>
          </a:p>
          <a:p>
            <a:pPr>
              <a:lnSpc>
                <a:spcPct val="100000"/>
              </a:lnSpc>
            </a:pPr>
            <a:r>
              <a:rPr lang="ru-RU" sz="1050">
                <a:solidFill>
                  <a:srgbClr val="ffffff"/>
                </a:solidFill>
                <a:latin typeface="Tw Cen MT"/>
              </a:rPr>
              <a:t>Режимы сушки: До 40гр, до 60гр, проветривание</a:t>
            </a:r>
            <a:endParaRPr/>
          </a:p>
          <a:p>
            <a:pPr>
              <a:lnSpc>
                <a:spcPct val="100000"/>
              </a:lnSpc>
            </a:pPr>
            <a:r>
              <a:rPr lang="ru-RU" sz="1050">
                <a:solidFill>
                  <a:srgbClr val="ffffff"/>
                </a:solidFill>
                <a:latin typeface="Tw Cen MT"/>
              </a:rPr>
              <a:t>Таймер: 4 часа, бесконечность</a:t>
            </a:r>
            <a:endParaRPr/>
          </a:p>
          <a:p>
            <a:pPr>
              <a:lnSpc>
                <a:spcPct val="100000"/>
              </a:lnSpc>
            </a:pPr>
            <a:r>
              <a:rPr lang="ru-RU" sz="1050">
                <a:solidFill>
                  <a:srgbClr val="ffffff"/>
                </a:solidFill>
                <a:latin typeface="Tw Cen MT"/>
              </a:rPr>
              <a:t>Уровень шума: не более 55 дБ</a:t>
            </a:r>
            <a:endParaRPr/>
          </a:p>
          <a:p>
            <a:pPr>
              <a:lnSpc>
                <a:spcPct val="100000"/>
              </a:lnSpc>
            </a:pPr>
            <a:r>
              <a:rPr lang="ru-RU" sz="1050">
                <a:solidFill>
                  <a:srgbClr val="ffffff"/>
                </a:solidFill>
                <a:latin typeface="Tw Cen MT"/>
              </a:rPr>
              <a:t>Производительность вентилятора 360 м3/ч</a:t>
            </a:r>
            <a:endParaRPr/>
          </a:p>
          <a:p>
            <a:pPr>
              <a:lnSpc>
                <a:spcPct val="100000"/>
              </a:lnSpc>
            </a:pPr>
            <a:r>
              <a:rPr lang="ru-RU" sz="1050">
                <a:solidFill>
                  <a:srgbClr val="ffffff"/>
                </a:solidFill>
                <a:latin typeface="Tw Cen MT"/>
              </a:rPr>
              <a:t>Длина шнура электропитания — 2,5 метра</a:t>
            </a:r>
            <a:endParaRPr/>
          </a:p>
        </p:txBody>
      </p:sp>
      <p:pic>
        <p:nvPicPr>
          <p:cNvPr id="493" name="Рисунок 18" descr=""/>
          <p:cNvPicPr/>
          <p:nvPr/>
        </p:nvPicPr>
        <p:blipFill>
          <a:blip r:embed="rId4"/>
          <a:stretch>
            <a:fillRect/>
          </a:stretch>
        </p:blipFill>
        <p:spPr>
          <a:xfrm>
            <a:off x="10131120" y="1235880"/>
            <a:ext cx="1375200" cy="2075400"/>
          </a:xfrm>
          <a:prstGeom prst="rect">
            <a:avLst/>
          </a:prstGeom>
          <a:ln>
            <a:noFill/>
          </a:ln>
        </p:spPr>
      </p:pic>
    </p:spTree>
  </p:cSld>
  <p:transition spd="slow" advTm="36000">
    <p:circle/>
  </p:transition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4" name="Рисунок 1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1228680" y="118440"/>
            <a:ext cx="2377440" cy="2297880"/>
          </a:xfrm>
          <a:prstGeom prst="rect">
            <a:avLst/>
          </a:prstGeom>
          <a:ln>
            <a:noFill/>
          </a:ln>
        </p:spPr>
      </p:pic>
      <p:pic>
        <p:nvPicPr>
          <p:cNvPr id="495" name="Рисунок 2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7847640" y="6083640"/>
            <a:ext cx="5120640" cy="774000"/>
          </a:xfrm>
          <a:prstGeom prst="rect">
            <a:avLst/>
          </a:prstGeom>
          <a:ln>
            <a:noFill/>
          </a:ln>
        </p:spPr>
      </p:pic>
      <p:sp>
        <p:nvSpPr>
          <p:cNvPr id="496" name="CustomShape 1"/>
          <p:cNvSpPr/>
          <p:nvPr/>
        </p:nvSpPr>
        <p:spPr>
          <a:xfrm>
            <a:off x="3737880" y="118440"/>
            <a:ext cx="2721600" cy="639000"/>
          </a:xfrm>
          <a:prstGeom prst="rect">
            <a:avLst/>
          </a:prstGeom>
          <a:noFill/>
          <a:ln>
            <a:noFill/>
          </a:ln>
        </p:spPr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ru-RU">
                <a:solidFill>
                  <a:srgbClr val="0d0d0d"/>
                </a:solidFill>
                <a:latin typeface="Tw Cen MT"/>
              </a:rPr>
              <a:t>Шкафы сушильные</a:t>
            </a:r>
            <a:endParaRPr/>
          </a:p>
          <a:p>
            <a:pPr>
              <a:lnSpc>
                <a:spcPct val="100000"/>
              </a:lnSpc>
            </a:pPr>
            <a:r>
              <a:rPr b="1" lang="ru-RU">
                <a:solidFill>
                  <a:srgbClr val="0d0d0d"/>
                </a:solidFill>
                <a:latin typeface="Tw Cen MT"/>
              </a:rPr>
              <a:t>для одежды ШСО-22М</a:t>
            </a:r>
            <a:endParaRPr/>
          </a:p>
        </p:txBody>
      </p:sp>
      <p:sp>
        <p:nvSpPr>
          <p:cNvPr id="497" name="CustomShape 2"/>
          <p:cNvSpPr/>
          <p:nvPr/>
        </p:nvSpPr>
        <p:spPr>
          <a:xfrm>
            <a:off x="3606480" y="741960"/>
            <a:ext cx="2950200" cy="10029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just">
              <a:lnSpc>
                <a:spcPct val="100000"/>
              </a:lnSpc>
            </a:pPr>
            <a:r>
              <a:rPr b="1" lang="ru-RU" sz="1200" u="sng">
                <a:solidFill>
                  <a:srgbClr val="404040"/>
                </a:solidFill>
                <a:latin typeface="Tw Cen MT"/>
              </a:rPr>
              <a:t>Как и подобные модели этот шкаф используется для сушки влажной предварительно отжатой одежды, обуви, спортивной формы и инвентаря.</a:t>
            </a:r>
            <a:endParaRPr/>
          </a:p>
        </p:txBody>
      </p:sp>
      <p:sp>
        <p:nvSpPr>
          <p:cNvPr id="498" name="CustomShape 3"/>
          <p:cNvSpPr/>
          <p:nvPr/>
        </p:nvSpPr>
        <p:spPr>
          <a:xfrm>
            <a:off x="151560" y="1382760"/>
            <a:ext cx="2877120" cy="3605760"/>
          </a:xfrm>
          <a:prstGeom prst="rect">
            <a:avLst/>
          </a:prstGeom>
          <a:gradFill>
            <a:gsLst>
              <a:gs pos="0">
                <a:srgbClr val="d6e3f0"/>
              </a:gs>
              <a:gs pos="100000">
                <a:srgbClr val="9dc0de"/>
              </a:gs>
            </a:gsLst>
            <a:lin ang="5040000"/>
          </a:gradFill>
          <a:ln w="9360">
            <a:solidFill>
              <a:srgbClr val="63a0cc"/>
            </a:solidFill>
            <a:round/>
          </a:ln>
        </p:spPr>
        <p:txBody>
          <a:bodyPr lIns="90000" rIns="90000" tIns="45000" bIns="45000"/>
          <a:p>
            <a:pPr algn="just">
              <a:lnSpc>
                <a:spcPct val="100000"/>
              </a:lnSpc>
            </a:pPr>
            <a:r>
              <a:rPr b="1" lang="ru-RU" sz="1100">
                <a:solidFill>
                  <a:srgbClr val="000000"/>
                </a:solidFill>
                <a:latin typeface="Tw Cen MT"/>
              </a:rPr>
              <a:t>Шкаф состоит из двух базовых элементов: шкафа и подставки, соединенными друг с другом болтами. </a:t>
            </a:r>
            <a:endParaRPr/>
          </a:p>
          <a:p>
            <a:pPr algn="just">
              <a:lnSpc>
                <a:spcPct val="100000"/>
              </a:lnSpc>
            </a:pPr>
            <a:r>
              <a:rPr b="1" lang="ru-RU" sz="1100">
                <a:solidFill>
                  <a:srgbClr val="000000"/>
                </a:solidFill>
                <a:latin typeface="Tw Cen MT"/>
              </a:rPr>
              <a:t>Верхняя часть представляет собой две секции, которые закрываются на ключ. Запирание шкафа  происходит «внахлест» с помощью правой двери с почтовым замком и имеющимся на данный момент ригелем.</a:t>
            </a:r>
            <a:endParaRPr/>
          </a:p>
          <a:p>
            <a:pPr algn="just">
              <a:lnSpc>
                <a:spcPct val="100000"/>
              </a:lnSpc>
            </a:pPr>
            <a:r>
              <a:rPr b="1" lang="ru-RU" sz="1100">
                <a:solidFill>
                  <a:srgbClr val="000000"/>
                </a:solidFill>
                <a:latin typeface="Tw Cen MT"/>
              </a:rPr>
              <a:t>Внутри каждая секция снабжена тремя подвесными сетчатыми полками. На полки можно укладывать для сушки рукавицы, головные уборы или обувь. </a:t>
            </a:r>
            <a:endParaRPr/>
          </a:p>
          <a:p>
            <a:pPr algn="just">
              <a:lnSpc>
                <a:spcPct val="100000"/>
              </a:lnSpc>
            </a:pPr>
            <a:r>
              <a:rPr b="1" lang="ru-RU" sz="1100">
                <a:solidFill>
                  <a:srgbClr val="000000"/>
                </a:solidFill>
                <a:latin typeface="Tw Cen MT"/>
              </a:rPr>
              <a:t>Подставка сушильного шкафа ШСО-22М и </a:t>
            </a:r>
            <a:r>
              <a:rPr b="1" lang="ru-RU" sz="1100">
                <a:solidFill>
                  <a:srgbClr val="ffff00"/>
                </a:solidFill>
                <a:latin typeface="Tw Cen MT"/>
              </a:rPr>
              <a:t>ШСО-22м-600</a:t>
            </a:r>
            <a:r>
              <a:rPr b="1" lang="ru-RU" sz="1100">
                <a:solidFill>
                  <a:srgbClr val="000000"/>
                </a:solidFill>
                <a:latin typeface="Tw Cen MT"/>
              </a:rPr>
              <a:t> имеет перфорированную лицевую панель,</a:t>
            </a:r>
            <a:endParaRPr/>
          </a:p>
          <a:p>
            <a:pPr algn="just">
              <a:lnSpc>
                <a:spcPct val="100000"/>
              </a:lnSpc>
            </a:pPr>
            <a:r>
              <a:rPr b="1" lang="ru-RU" sz="1100">
                <a:solidFill>
                  <a:srgbClr val="000000"/>
                </a:solidFill>
                <a:latin typeface="Tw Cen MT"/>
              </a:rPr>
              <a:t>управление тепловенилятором осуществляется с помощью пульта дистанционного </a:t>
            </a:r>
            <a:endParaRPr/>
          </a:p>
        </p:txBody>
      </p:sp>
      <p:sp>
        <p:nvSpPr>
          <p:cNvPr id="499" name="CustomShape 4"/>
          <p:cNvSpPr/>
          <p:nvPr/>
        </p:nvSpPr>
        <p:spPr>
          <a:xfrm>
            <a:off x="3270960" y="4007520"/>
            <a:ext cx="3476520" cy="25592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ru-RU" sz="900">
                <a:solidFill>
                  <a:srgbClr val="ff0000"/>
                </a:solidFill>
                <a:latin typeface="Tw Cen MT"/>
              </a:rPr>
              <a:t>ТЕХНИЧЕСКИЕ ДАННЫЕ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ru-RU" sz="900">
                <a:solidFill>
                  <a:srgbClr val="ffffff"/>
                </a:solidFill>
                <a:latin typeface="Tw Cen MT"/>
              </a:rPr>
              <a:t>Количество полок для одежды: 6;</a:t>
            </a:r>
            <a:endParaRPr/>
          </a:p>
          <a:p>
            <a:pPr>
              <a:lnSpc>
                <a:spcPct val="100000"/>
              </a:lnSpc>
            </a:pPr>
            <a:r>
              <a:rPr lang="ru-RU" sz="900">
                <a:solidFill>
                  <a:srgbClr val="ffffff"/>
                </a:solidFill>
                <a:latin typeface="Tw Cen MT"/>
              </a:rPr>
              <a:t>Максимальная нагрузка на полку 10кг;</a:t>
            </a:r>
            <a:endParaRPr/>
          </a:p>
          <a:p>
            <a:pPr>
              <a:lnSpc>
                <a:spcPct val="100000"/>
              </a:lnSpc>
            </a:pPr>
            <a:r>
              <a:rPr lang="ru-RU" sz="900">
                <a:solidFill>
                  <a:srgbClr val="ffffff"/>
                </a:solidFill>
                <a:latin typeface="Tw Cen MT"/>
              </a:rPr>
              <a:t>Напряжение питания 220В\50Гц;</a:t>
            </a:r>
            <a:endParaRPr/>
          </a:p>
          <a:p>
            <a:pPr>
              <a:lnSpc>
                <a:spcPct val="100000"/>
              </a:lnSpc>
            </a:pPr>
            <a:r>
              <a:rPr lang="ru-RU" sz="900">
                <a:solidFill>
                  <a:srgbClr val="ffffff"/>
                </a:solidFill>
                <a:latin typeface="Tw Cen MT"/>
              </a:rPr>
              <a:t>Тип нагревательного элемента: керамический;</a:t>
            </a:r>
            <a:endParaRPr/>
          </a:p>
          <a:p>
            <a:pPr>
              <a:lnSpc>
                <a:spcPct val="100000"/>
              </a:lnSpc>
            </a:pPr>
            <a:r>
              <a:rPr lang="ru-RU" sz="900">
                <a:solidFill>
                  <a:srgbClr val="ffffff"/>
                </a:solidFill>
                <a:latin typeface="Tw Cen MT"/>
              </a:rPr>
              <a:t>Мощность:1000/ 2000 Вт; </a:t>
            </a:r>
            <a:endParaRPr/>
          </a:p>
          <a:p>
            <a:pPr>
              <a:lnSpc>
                <a:spcPct val="100000"/>
              </a:lnSpc>
            </a:pPr>
            <a:r>
              <a:rPr lang="ru-RU" sz="900">
                <a:solidFill>
                  <a:srgbClr val="ffffff"/>
                </a:solidFill>
                <a:latin typeface="Tw Cen MT"/>
              </a:rPr>
              <a:t>Размеры, мм: 2065х804х512;</a:t>
            </a:r>
            <a:endParaRPr/>
          </a:p>
          <a:p>
            <a:pPr>
              <a:lnSpc>
                <a:spcPct val="100000"/>
              </a:lnSpc>
            </a:pPr>
            <a:r>
              <a:rPr lang="ru-RU" sz="900">
                <a:solidFill>
                  <a:srgbClr val="ffffff"/>
                </a:solidFill>
                <a:latin typeface="Tw Cen MT"/>
              </a:rPr>
              <a:t>Вес, кг: 69;</a:t>
            </a:r>
            <a:endParaRPr/>
          </a:p>
          <a:p>
            <a:pPr>
              <a:lnSpc>
                <a:spcPct val="100000"/>
              </a:lnSpc>
            </a:pPr>
            <a:r>
              <a:rPr lang="ru-RU" sz="900">
                <a:solidFill>
                  <a:srgbClr val="ffffff"/>
                </a:solidFill>
                <a:latin typeface="Tw Cen MT"/>
              </a:rPr>
              <a:t>Защита от перегрева: есть ;</a:t>
            </a:r>
            <a:endParaRPr/>
          </a:p>
          <a:p>
            <a:pPr>
              <a:lnSpc>
                <a:spcPct val="100000"/>
              </a:lnSpc>
            </a:pPr>
            <a:r>
              <a:rPr lang="ru-RU" sz="900">
                <a:solidFill>
                  <a:srgbClr val="ffffff"/>
                </a:solidFill>
                <a:latin typeface="Tw Cen MT"/>
              </a:rPr>
              <a:t>Режим сушки: На 100% мощности, На 50% мощности, Проветривание;</a:t>
            </a:r>
            <a:endParaRPr/>
          </a:p>
          <a:p>
            <a:pPr>
              <a:lnSpc>
                <a:spcPct val="100000"/>
              </a:lnSpc>
            </a:pPr>
            <a:r>
              <a:rPr lang="ru-RU" sz="900">
                <a:solidFill>
                  <a:srgbClr val="ffffff"/>
                </a:solidFill>
                <a:latin typeface="Tw Cen MT"/>
              </a:rPr>
              <a:t>Таймер с фиксированной установкой автоматического отключения:</a:t>
            </a:r>
            <a:endParaRPr/>
          </a:p>
          <a:p>
            <a:pPr>
              <a:lnSpc>
                <a:spcPct val="100000"/>
              </a:lnSpc>
            </a:pPr>
            <a:r>
              <a:rPr lang="ru-RU" sz="900">
                <a:solidFill>
                  <a:srgbClr val="ffffff"/>
                </a:solidFill>
                <a:latin typeface="Tw Cen MT"/>
              </a:rPr>
              <a:t>Режим автоматического отключения от 0,5ч </a:t>
            </a:r>
            <a:endParaRPr/>
          </a:p>
          <a:p>
            <a:pPr>
              <a:lnSpc>
                <a:spcPct val="100000"/>
              </a:lnSpc>
            </a:pPr>
            <a:r>
              <a:rPr lang="ru-RU" sz="900">
                <a:solidFill>
                  <a:srgbClr val="ffffff"/>
                </a:solidFill>
                <a:latin typeface="Tw Cen MT"/>
              </a:rPr>
              <a:t>Режим ручного отключения;</a:t>
            </a:r>
            <a:endParaRPr/>
          </a:p>
          <a:p>
            <a:pPr>
              <a:lnSpc>
                <a:spcPct val="100000"/>
              </a:lnSpc>
            </a:pPr>
            <a:r>
              <a:rPr lang="ru-RU" sz="900">
                <a:solidFill>
                  <a:srgbClr val="ffffff"/>
                </a:solidFill>
                <a:latin typeface="Tw Cen MT"/>
              </a:rPr>
              <a:t>Пульт дистанционного управления тепловентилятором: есть;</a:t>
            </a:r>
            <a:endParaRPr/>
          </a:p>
          <a:p>
            <a:pPr>
              <a:lnSpc>
                <a:spcPct val="100000"/>
              </a:lnSpc>
            </a:pPr>
            <a:r>
              <a:rPr lang="ru-RU" sz="900">
                <a:solidFill>
                  <a:srgbClr val="ffffff"/>
                </a:solidFill>
                <a:latin typeface="Tw Cen MT"/>
              </a:rPr>
              <a:t>Длина шнура электропитания — 1,5 метра.</a:t>
            </a:r>
            <a:endParaRPr/>
          </a:p>
        </p:txBody>
      </p:sp>
      <p:sp>
        <p:nvSpPr>
          <p:cNvPr id="500" name="Line 5"/>
          <p:cNvSpPr/>
          <p:nvPr/>
        </p:nvSpPr>
        <p:spPr>
          <a:xfrm>
            <a:off x="6617160" y="7200"/>
            <a:ext cx="20520" cy="6858000"/>
          </a:xfrm>
          <a:prstGeom prst="line">
            <a:avLst/>
          </a:prstGeom>
          <a:ln w="9360">
            <a:solidFill>
              <a:srgbClr val="0a2338"/>
            </a:solidFill>
            <a:round/>
          </a:ln>
        </p:spPr>
      </p:sp>
      <p:sp>
        <p:nvSpPr>
          <p:cNvPr id="501" name="CustomShape 6"/>
          <p:cNvSpPr/>
          <p:nvPr/>
        </p:nvSpPr>
        <p:spPr>
          <a:xfrm>
            <a:off x="7013520" y="118440"/>
            <a:ext cx="4134240" cy="6390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ru-RU">
                <a:solidFill>
                  <a:srgbClr val="ffff00"/>
                </a:solidFill>
                <a:latin typeface="Tw Cen MT"/>
              </a:rPr>
              <a:t>Шкафы сушильные </a:t>
            </a:r>
            <a:endParaRPr/>
          </a:p>
          <a:p>
            <a:pPr>
              <a:lnSpc>
                <a:spcPct val="100000"/>
              </a:lnSpc>
            </a:pPr>
            <a:r>
              <a:rPr b="1" lang="ru-RU">
                <a:solidFill>
                  <a:srgbClr val="ffff00"/>
                </a:solidFill>
                <a:latin typeface="Tw Cen MT"/>
              </a:rPr>
              <a:t>для одежды ШСО-22м-600</a:t>
            </a:r>
            <a:endParaRPr/>
          </a:p>
        </p:txBody>
      </p:sp>
      <p:sp>
        <p:nvSpPr>
          <p:cNvPr id="502" name="CustomShape 7"/>
          <p:cNvSpPr/>
          <p:nvPr/>
        </p:nvSpPr>
        <p:spPr>
          <a:xfrm>
            <a:off x="7112520" y="752400"/>
            <a:ext cx="4570920" cy="866880"/>
          </a:xfrm>
          <a:prstGeom prst="rect">
            <a:avLst/>
          </a:prstGeom>
          <a:gradFill>
            <a:gsLst>
              <a:gs pos="0">
                <a:srgbClr val="d6e3f0"/>
              </a:gs>
              <a:gs pos="100000">
                <a:srgbClr val="9dc0de"/>
              </a:gs>
            </a:gsLst>
            <a:lin ang="5040000"/>
          </a:gradFill>
          <a:ln w="9360">
            <a:solidFill>
              <a:srgbClr val="63a0cc"/>
            </a:solidFill>
            <a:round/>
          </a:ln>
        </p:spPr>
        <p:txBody>
          <a:bodyPr lIns="90000" rIns="90000" tIns="45000" bIns="45000"/>
          <a:p>
            <a:pPr algn="just">
              <a:lnSpc>
                <a:spcPct val="100000"/>
              </a:lnSpc>
            </a:pPr>
            <a:r>
              <a:rPr b="1" lang="ru-RU" sz="1100" u="sng">
                <a:solidFill>
                  <a:srgbClr val="000000"/>
                </a:solidFill>
                <a:latin typeface="Tw Cen MT"/>
              </a:rPr>
              <a:t>Это более компактная и легкая версия шкафа ШСО-22м. Данная модель позволит установить сушилку в помещение меньшего размера или использовать большее количество таких шкафов</a:t>
            </a:r>
            <a:r>
              <a:rPr b="1" lang="ru-RU" u="sng">
                <a:solidFill>
                  <a:srgbClr val="000000"/>
                </a:solidFill>
                <a:latin typeface="Tw Cen MT"/>
              </a:rPr>
              <a:t>. </a:t>
            </a:r>
            <a:endParaRPr/>
          </a:p>
        </p:txBody>
      </p:sp>
      <p:sp>
        <p:nvSpPr>
          <p:cNvPr id="503" name="CustomShape 8"/>
          <p:cNvSpPr/>
          <p:nvPr/>
        </p:nvSpPr>
        <p:spPr>
          <a:xfrm>
            <a:off x="6698160" y="4002480"/>
            <a:ext cx="3118320" cy="13248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ru-RU" sz="900">
                <a:solidFill>
                  <a:srgbClr val="ff0000"/>
                </a:solidFill>
                <a:latin typeface="Tw Cen MT"/>
              </a:rPr>
              <a:t>ТЕХНИЧЕСКИЕ ДАННЫЕ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ru-RU" sz="900">
                <a:solidFill>
                  <a:srgbClr val="ffffff"/>
                </a:solidFill>
                <a:latin typeface="Tw Cen MT"/>
              </a:rPr>
              <a:t>1ключевой замок,</a:t>
            </a:r>
            <a:endParaRPr/>
          </a:p>
          <a:p>
            <a:pPr>
              <a:lnSpc>
                <a:spcPct val="100000"/>
              </a:lnSpc>
            </a:pPr>
            <a:r>
              <a:rPr lang="ru-RU" sz="900">
                <a:solidFill>
                  <a:srgbClr val="ffffff"/>
                </a:solidFill>
                <a:latin typeface="Tw Cen MT"/>
              </a:rPr>
              <a:t>6 съемных сетчатых полок.</a:t>
            </a:r>
            <a:endParaRPr/>
          </a:p>
          <a:p>
            <a:pPr>
              <a:lnSpc>
                <a:spcPct val="100000"/>
              </a:lnSpc>
            </a:pPr>
            <a:r>
              <a:rPr lang="ru-RU" sz="900">
                <a:solidFill>
                  <a:srgbClr val="ffffff"/>
                </a:solidFill>
                <a:latin typeface="Tw Cen MT"/>
              </a:rPr>
              <a:t>Напряжение питания 220В\50Гц</a:t>
            </a:r>
            <a:endParaRPr/>
          </a:p>
          <a:p>
            <a:pPr>
              <a:lnSpc>
                <a:spcPct val="100000"/>
              </a:lnSpc>
            </a:pPr>
            <a:r>
              <a:rPr lang="ru-RU" sz="900">
                <a:solidFill>
                  <a:srgbClr val="ffffff"/>
                </a:solidFill>
                <a:latin typeface="Tw Cen MT"/>
              </a:rPr>
              <a:t>Мощность:1000/ 2000 Вт</a:t>
            </a:r>
            <a:endParaRPr/>
          </a:p>
          <a:p>
            <a:pPr>
              <a:lnSpc>
                <a:spcPct val="100000"/>
              </a:lnSpc>
            </a:pPr>
            <a:r>
              <a:rPr lang="ru-RU" sz="900">
                <a:solidFill>
                  <a:srgbClr val="ffffff"/>
                </a:solidFill>
                <a:latin typeface="Tw Cen MT"/>
              </a:rPr>
              <a:t>Размеры, мм: 2065х654х512</a:t>
            </a:r>
            <a:endParaRPr/>
          </a:p>
          <a:p>
            <a:pPr>
              <a:lnSpc>
                <a:spcPct val="100000"/>
              </a:lnSpc>
            </a:pPr>
            <a:r>
              <a:rPr lang="ru-RU" sz="900">
                <a:solidFill>
                  <a:srgbClr val="ffffff"/>
                </a:solidFill>
                <a:latin typeface="Tw Cen MT"/>
              </a:rPr>
              <a:t>Вес, кг: 52</a:t>
            </a:r>
            <a:endParaRPr/>
          </a:p>
          <a:p>
            <a:pPr>
              <a:lnSpc>
                <a:spcPct val="100000"/>
              </a:lnSpc>
            </a:pPr>
            <a:r>
              <a:rPr lang="ru-RU" sz="900">
                <a:solidFill>
                  <a:srgbClr val="ffffff"/>
                </a:solidFill>
                <a:latin typeface="Tw Cen MT"/>
              </a:rPr>
              <a:t>Длина шнура электропитания — 1,5 метра</a:t>
            </a:r>
            <a:endParaRPr/>
          </a:p>
        </p:txBody>
      </p:sp>
      <p:sp>
        <p:nvSpPr>
          <p:cNvPr id="504" name="CustomShape 9"/>
          <p:cNvSpPr/>
          <p:nvPr/>
        </p:nvSpPr>
        <p:spPr>
          <a:xfrm>
            <a:off x="9279360" y="1716120"/>
            <a:ext cx="2556720" cy="7599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just">
              <a:lnSpc>
                <a:spcPct val="100000"/>
              </a:lnSpc>
            </a:pPr>
            <a:r>
              <a:rPr b="1" lang="ru-RU" sz="1100">
                <a:solidFill>
                  <a:srgbClr val="ffffff"/>
                </a:solidFill>
                <a:latin typeface="Tw Cen MT"/>
              </a:rPr>
              <a:t>Температура воздуха внутри шкафа достигает 60°С, благодаря нагнетанию воздуха тепловентилятором. </a:t>
            </a:r>
            <a:endParaRPr/>
          </a:p>
        </p:txBody>
      </p:sp>
      <p:sp>
        <p:nvSpPr>
          <p:cNvPr id="505" name="CustomShape 10"/>
          <p:cNvSpPr/>
          <p:nvPr/>
        </p:nvSpPr>
        <p:spPr>
          <a:xfrm>
            <a:off x="9279360" y="2572200"/>
            <a:ext cx="2573640" cy="1308600"/>
          </a:xfrm>
          <a:prstGeom prst="rect">
            <a:avLst/>
          </a:prstGeom>
          <a:gradFill>
            <a:gsLst>
              <a:gs pos="0">
                <a:srgbClr val="2f99c8"/>
              </a:gs>
              <a:gs pos="100000">
                <a:srgbClr val="002456"/>
              </a:gs>
            </a:gsLst>
            <a:lin ang="5040000"/>
          </a:gradFill>
          <a:ln>
            <a:noFill/>
          </a:ln>
        </p:spPr>
        <p:txBody>
          <a:bodyPr lIns="90000" rIns="90000" tIns="45000" bIns="45000"/>
          <a:p>
            <a:pPr algn="just">
              <a:lnSpc>
                <a:spcPct val="100000"/>
              </a:lnSpc>
            </a:pPr>
            <a:r>
              <a:rPr lang="ru-RU" sz="1000">
                <a:solidFill>
                  <a:srgbClr val="ffffff"/>
                </a:solidFill>
                <a:latin typeface="Tw Cen MT"/>
              </a:rPr>
              <a:t>Корпус шкафа сушильного должен быть подключен к отдельному контуру заземления с помощью винта заземления, находящегося в задней части подставки шкафа. Заземление корпуса шкафа сушильного должно быть выполнено в соответствии с действующими нормами.</a:t>
            </a:r>
            <a:endParaRPr/>
          </a:p>
        </p:txBody>
      </p:sp>
      <p:sp>
        <p:nvSpPr>
          <p:cNvPr id="506" name="CustomShape 11"/>
          <p:cNvSpPr/>
          <p:nvPr/>
        </p:nvSpPr>
        <p:spPr>
          <a:xfrm>
            <a:off x="151560" y="5368680"/>
            <a:ext cx="2877120" cy="1156320"/>
          </a:xfrm>
          <a:prstGeom prst="rect">
            <a:avLst/>
          </a:prstGeom>
          <a:gradFill>
            <a:gsLst>
              <a:gs pos="0">
                <a:srgbClr val="2f99c8"/>
              </a:gs>
              <a:gs pos="100000">
                <a:srgbClr val="002456"/>
              </a:gs>
            </a:gsLst>
            <a:lin ang="5040000"/>
          </a:gradFill>
          <a:ln>
            <a:noFill/>
          </a:ln>
        </p:spPr>
        <p:txBody>
          <a:bodyPr lIns="90000" rIns="90000" tIns="45000" bIns="45000"/>
          <a:p>
            <a:pPr algn="just">
              <a:lnSpc>
                <a:spcPct val="100000"/>
              </a:lnSpc>
            </a:pPr>
            <a:r>
              <a:rPr lang="ru-RU" sz="1000">
                <a:solidFill>
                  <a:srgbClr val="ffffff"/>
                </a:solidFill>
                <a:latin typeface="Tw Cen MT"/>
              </a:rPr>
              <a:t>Корпус шкафа сушильного должен быть подключен к отдельному контуру заземления с помощью винта заземления, находящегося в задней части подставки шкафа. Заземление корпуса шкафа сушильного должно быть выполнено в соответствии с действующими нормами.</a:t>
            </a:r>
            <a:endParaRPr/>
          </a:p>
        </p:txBody>
      </p:sp>
      <p:pic>
        <p:nvPicPr>
          <p:cNvPr id="507" name="Рисунок 22" descr=""/>
          <p:cNvPicPr/>
          <p:nvPr/>
        </p:nvPicPr>
        <p:blipFill>
          <a:blip r:embed="rId3"/>
          <a:srcRect l="-34892" t="0" r="0" b="-43416"/>
          <a:stretch>
            <a:fillRect/>
          </a:stretch>
        </p:blipFill>
        <p:spPr>
          <a:xfrm>
            <a:off x="4885200" y="1852200"/>
            <a:ext cx="1350360" cy="2060640"/>
          </a:xfrm>
          <a:prstGeom prst="rect">
            <a:avLst/>
          </a:prstGeom>
          <a:ln w="88920">
            <a:solidFill>
              <a:srgbClr val="ffffff"/>
            </a:solidFill>
            <a:miter/>
          </a:ln>
        </p:spPr>
      </p:pic>
      <p:pic>
        <p:nvPicPr>
          <p:cNvPr id="508" name="Рисунок 24" descr=""/>
          <p:cNvPicPr/>
          <p:nvPr/>
        </p:nvPicPr>
        <p:blipFill>
          <a:blip r:embed="rId4"/>
          <a:srcRect l="-196523" t="-39750" r="-348875" b="7583"/>
          <a:stretch>
            <a:fillRect/>
          </a:stretch>
        </p:blipFill>
        <p:spPr>
          <a:xfrm>
            <a:off x="7188840" y="1852200"/>
            <a:ext cx="855000" cy="2060640"/>
          </a:xfrm>
          <a:prstGeom prst="rect">
            <a:avLst/>
          </a:prstGeom>
          <a:ln w="88920">
            <a:solidFill>
              <a:srgbClr val="ffffff"/>
            </a:solidFill>
            <a:miter/>
          </a:ln>
        </p:spPr>
      </p:pic>
      <p:pic>
        <p:nvPicPr>
          <p:cNvPr id="509" name="Рисунок 25" descr=""/>
          <p:cNvPicPr/>
          <p:nvPr/>
        </p:nvPicPr>
        <p:blipFill>
          <a:blip r:embed="rId5"/>
          <a:srcRect l="-32997" t="0" r="-32997" b="-30750"/>
          <a:stretch>
            <a:fillRect/>
          </a:stretch>
        </p:blipFill>
        <p:spPr>
          <a:xfrm>
            <a:off x="3748320" y="1852200"/>
            <a:ext cx="908640" cy="2060640"/>
          </a:xfrm>
          <a:prstGeom prst="rect">
            <a:avLst/>
          </a:prstGeom>
          <a:ln w="88920">
            <a:solidFill>
              <a:srgbClr val="ffffff"/>
            </a:solidFill>
            <a:miter/>
          </a:ln>
        </p:spPr>
      </p:pic>
    </p:spTree>
  </p:cSld>
  <p:transition spd="slow" advTm="36000">
    <p:fade/>
  </p:transition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0" name="Рисунок 1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1311840" y="97560"/>
            <a:ext cx="2377440" cy="2297880"/>
          </a:xfrm>
          <a:prstGeom prst="rect">
            <a:avLst/>
          </a:prstGeom>
          <a:ln>
            <a:noFill/>
          </a:ln>
        </p:spPr>
      </p:pic>
      <p:pic>
        <p:nvPicPr>
          <p:cNvPr id="511" name="Рисунок 2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7723080" y="6083640"/>
            <a:ext cx="5120640" cy="774000"/>
          </a:xfrm>
          <a:prstGeom prst="rect">
            <a:avLst/>
          </a:prstGeom>
          <a:ln>
            <a:noFill/>
          </a:ln>
        </p:spPr>
      </p:pic>
      <p:sp>
        <p:nvSpPr>
          <p:cNvPr id="512" name="CustomShape 1"/>
          <p:cNvSpPr/>
          <p:nvPr/>
        </p:nvSpPr>
        <p:spPr>
          <a:xfrm>
            <a:off x="730440" y="1279440"/>
            <a:ext cx="2377080" cy="639000"/>
          </a:xfrm>
          <a:prstGeom prst="rect">
            <a:avLst/>
          </a:prstGeom>
          <a:noFill/>
          <a:ln>
            <a:noFill/>
          </a:ln>
        </p:spPr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ru-RU">
                <a:solidFill>
                  <a:srgbClr val="002060"/>
                </a:solidFill>
                <a:latin typeface="Tw Cen MT"/>
              </a:rPr>
              <a:t>Шкафы сушильные</a:t>
            </a:r>
            <a:endParaRPr/>
          </a:p>
          <a:p>
            <a:pPr>
              <a:lnSpc>
                <a:spcPct val="100000"/>
              </a:lnSpc>
            </a:pPr>
            <a:r>
              <a:rPr b="1" lang="ru-RU">
                <a:solidFill>
                  <a:srgbClr val="002060"/>
                </a:solidFill>
                <a:latin typeface="Tw Cen MT"/>
              </a:rPr>
              <a:t>Универсал-2000</a:t>
            </a:r>
            <a:endParaRPr/>
          </a:p>
        </p:txBody>
      </p:sp>
      <p:sp>
        <p:nvSpPr>
          <p:cNvPr id="513" name="CustomShape 2"/>
          <p:cNvSpPr/>
          <p:nvPr/>
        </p:nvSpPr>
        <p:spPr>
          <a:xfrm>
            <a:off x="741600" y="1925640"/>
            <a:ext cx="3502080" cy="1733040"/>
          </a:xfrm>
          <a:prstGeom prst="rect">
            <a:avLst/>
          </a:prstGeom>
          <a:gradFill>
            <a:gsLst>
              <a:gs pos="0">
                <a:srgbClr val="d6e3f0"/>
              </a:gs>
              <a:gs pos="100000">
                <a:srgbClr val="9dc0de"/>
              </a:gs>
            </a:gsLst>
            <a:lin ang="5040000"/>
          </a:gradFill>
          <a:ln w="9360">
            <a:solidFill>
              <a:srgbClr val="63a0cc"/>
            </a:solidFill>
            <a:round/>
          </a:ln>
        </p:spPr>
        <p:txBody>
          <a:bodyPr lIns="90000" rIns="90000" tIns="45000" bIns="45000"/>
          <a:p>
            <a:pPr algn="just">
              <a:lnSpc>
                <a:spcPct val="100000"/>
              </a:lnSpc>
            </a:pPr>
            <a:r>
              <a:rPr b="1" lang="ru-RU" sz="1200">
                <a:solidFill>
                  <a:srgbClr val="000000"/>
                </a:solidFill>
                <a:latin typeface="Tw Cen MT"/>
              </a:rPr>
              <a:t>Сушильный шкаф </a:t>
            </a:r>
            <a:r>
              <a:rPr b="1" lang="ru-RU" sz="1200">
                <a:solidFill>
                  <a:srgbClr val="002060"/>
                </a:solidFill>
                <a:latin typeface="Tw Cen MT"/>
              </a:rPr>
              <a:t>Универсал-2000</a:t>
            </a:r>
            <a:r>
              <a:rPr b="1" lang="ru-RU" sz="1200">
                <a:solidFill>
                  <a:srgbClr val="000000"/>
                </a:solidFill>
                <a:latin typeface="Tw Cen MT"/>
              </a:rPr>
              <a:t> применяется для сушки влажной и мокрой одежды и обуви. В шкафу имеются два вертикальных отдела, оснащенных четырьмя штангами для обуви, сетчатой полкой для головных уборов или перчаток. Шкаф сушильный </a:t>
            </a:r>
            <a:r>
              <a:rPr b="1" lang="ru-RU" sz="1200">
                <a:solidFill>
                  <a:srgbClr val="002060"/>
                </a:solidFill>
                <a:latin typeface="Tw Cen MT"/>
              </a:rPr>
              <a:t>Универсал-2000 </a:t>
            </a:r>
            <a:r>
              <a:rPr b="1" lang="ru-RU" sz="1200">
                <a:solidFill>
                  <a:srgbClr val="000000"/>
                </a:solidFill>
                <a:latin typeface="Tw Cen MT"/>
              </a:rPr>
              <a:t>имеет возможность подсоединения к вытяжной вентиляции. </a:t>
            </a:r>
            <a:endParaRPr/>
          </a:p>
        </p:txBody>
      </p:sp>
      <p:sp>
        <p:nvSpPr>
          <p:cNvPr id="514" name="CustomShape 3"/>
          <p:cNvSpPr/>
          <p:nvPr/>
        </p:nvSpPr>
        <p:spPr>
          <a:xfrm>
            <a:off x="1174320" y="3954960"/>
            <a:ext cx="3118680" cy="26478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ru-RU" sz="1050">
                <a:solidFill>
                  <a:srgbClr val="ff0000"/>
                </a:solidFill>
                <a:latin typeface="Tw Cen MT"/>
              </a:rPr>
              <a:t>ТЕХНИЧЕСКИЕ ДАННЫЕ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ru-RU" sz="1050">
                <a:solidFill>
                  <a:srgbClr val="ffffff"/>
                </a:solidFill>
                <a:latin typeface="Tw Cen MT"/>
              </a:rPr>
              <a:t>Габаритные размеры ВхШхГ, мм : 2000х650х512</a:t>
            </a:r>
            <a:endParaRPr/>
          </a:p>
          <a:p>
            <a:pPr>
              <a:lnSpc>
                <a:spcPct val="100000"/>
              </a:lnSpc>
            </a:pPr>
            <a:r>
              <a:rPr lang="ru-RU" sz="1050">
                <a:solidFill>
                  <a:srgbClr val="ffffff"/>
                </a:solidFill>
                <a:latin typeface="Tw Cen MT"/>
              </a:rPr>
              <a:t>Вес, кг: 56</a:t>
            </a:r>
            <a:endParaRPr/>
          </a:p>
          <a:p>
            <a:pPr>
              <a:lnSpc>
                <a:spcPct val="100000"/>
              </a:lnSpc>
            </a:pPr>
            <a:r>
              <a:rPr lang="ru-RU" sz="1050">
                <a:solidFill>
                  <a:srgbClr val="ffffff"/>
                </a:solidFill>
                <a:latin typeface="Tw Cen MT"/>
              </a:rPr>
              <a:t>Цвет RAL 7035</a:t>
            </a:r>
            <a:endParaRPr/>
          </a:p>
          <a:p>
            <a:pPr>
              <a:lnSpc>
                <a:spcPct val="100000"/>
              </a:lnSpc>
            </a:pPr>
            <a:r>
              <a:rPr lang="ru-RU" sz="1050">
                <a:solidFill>
                  <a:srgbClr val="ffffff"/>
                </a:solidFill>
                <a:latin typeface="Tw Cen MT"/>
              </a:rPr>
              <a:t>Питание 220В / 50Гц</a:t>
            </a:r>
            <a:endParaRPr/>
          </a:p>
          <a:p>
            <a:pPr>
              <a:lnSpc>
                <a:spcPct val="100000"/>
              </a:lnSpc>
            </a:pPr>
            <a:r>
              <a:rPr lang="ru-RU" sz="1050">
                <a:solidFill>
                  <a:srgbClr val="ffffff"/>
                </a:solidFill>
                <a:latin typeface="Tw Cen MT"/>
              </a:rPr>
              <a:t>Потребляемая мощность:</a:t>
            </a:r>
            <a:endParaRPr/>
          </a:p>
          <a:p>
            <a:pPr>
              <a:lnSpc>
                <a:spcPct val="100000"/>
              </a:lnSpc>
            </a:pPr>
            <a:r>
              <a:rPr lang="ru-RU" sz="1050">
                <a:solidFill>
                  <a:srgbClr val="ffffff"/>
                </a:solidFill>
                <a:latin typeface="Tw Cen MT"/>
              </a:rPr>
              <a:t>эл/двигатель — 60 Вт</a:t>
            </a:r>
            <a:endParaRPr/>
          </a:p>
          <a:p>
            <a:pPr>
              <a:lnSpc>
                <a:spcPct val="100000"/>
              </a:lnSpc>
            </a:pPr>
            <a:r>
              <a:rPr lang="ru-RU" sz="1050">
                <a:solidFill>
                  <a:srgbClr val="ffffff"/>
                </a:solidFill>
                <a:latin typeface="Tw Cen MT"/>
              </a:rPr>
              <a:t>нагревательный элемент — 1000/2000 Вт</a:t>
            </a:r>
            <a:endParaRPr/>
          </a:p>
          <a:p>
            <a:pPr>
              <a:lnSpc>
                <a:spcPct val="100000"/>
              </a:lnSpc>
            </a:pPr>
            <a:r>
              <a:rPr lang="ru-RU" sz="1050">
                <a:solidFill>
                  <a:srgbClr val="ffffff"/>
                </a:solidFill>
                <a:latin typeface="Tw Cen MT"/>
              </a:rPr>
              <a:t>Защита от перегрева: есть</a:t>
            </a:r>
            <a:endParaRPr/>
          </a:p>
          <a:p>
            <a:pPr>
              <a:lnSpc>
                <a:spcPct val="100000"/>
              </a:lnSpc>
            </a:pPr>
            <a:r>
              <a:rPr lang="ru-RU" sz="1050">
                <a:solidFill>
                  <a:srgbClr val="ffffff"/>
                </a:solidFill>
                <a:latin typeface="Tw Cen MT"/>
              </a:rPr>
              <a:t>Режимы сушки: До 40гр, до 60гр, проветривание</a:t>
            </a:r>
            <a:endParaRPr/>
          </a:p>
          <a:p>
            <a:pPr>
              <a:lnSpc>
                <a:spcPct val="100000"/>
              </a:lnSpc>
            </a:pPr>
            <a:r>
              <a:rPr lang="ru-RU" sz="1050">
                <a:solidFill>
                  <a:srgbClr val="ffffff"/>
                </a:solidFill>
                <a:latin typeface="Tw Cen MT"/>
              </a:rPr>
              <a:t>Таймер: 4 часа, бесконечность</a:t>
            </a:r>
            <a:endParaRPr/>
          </a:p>
          <a:p>
            <a:pPr>
              <a:lnSpc>
                <a:spcPct val="100000"/>
              </a:lnSpc>
            </a:pPr>
            <a:r>
              <a:rPr lang="ru-RU" sz="1050">
                <a:solidFill>
                  <a:srgbClr val="ffffff"/>
                </a:solidFill>
                <a:latin typeface="Tw Cen MT"/>
              </a:rPr>
              <a:t>Уровень шума: не более 55 дБ</a:t>
            </a:r>
            <a:endParaRPr/>
          </a:p>
          <a:p>
            <a:pPr>
              <a:lnSpc>
                <a:spcPct val="100000"/>
              </a:lnSpc>
            </a:pPr>
            <a:r>
              <a:rPr lang="ru-RU" sz="1050">
                <a:solidFill>
                  <a:srgbClr val="ffffff"/>
                </a:solidFill>
                <a:latin typeface="Tw Cen MT"/>
              </a:rPr>
              <a:t>Производительность вентилятора 360 м3/ч</a:t>
            </a:r>
            <a:endParaRPr/>
          </a:p>
          <a:p>
            <a:pPr>
              <a:lnSpc>
                <a:spcPct val="100000"/>
              </a:lnSpc>
            </a:pPr>
            <a:r>
              <a:rPr lang="ru-RU" sz="1050">
                <a:solidFill>
                  <a:srgbClr val="ffffff"/>
                </a:solidFill>
                <a:latin typeface="Tw Cen MT"/>
              </a:rPr>
              <a:t>Длина шнура электропитания — 2,5 метра</a:t>
            </a:r>
            <a:endParaRPr/>
          </a:p>
        </p:txBody>
      </p:sp>
      <p:sp>
        <p:nvSpPr>
          <p:cNvPr id="515" name="Line 4"/>
          <p:cNvSpPr/>
          <p:nvPr/>
        </p:nvSpPr>
        <p:spPr>
          <a:xfrm>
            <a:off x="6587640" y="159840"/>
            <a:ext cx="31320" cy="6542280"/>
          </a:xfrm>
          <a:prstGeom prst="line">
            <a:avLst/>
          </a:prstGeom>
          <a:ln w="9360">
            <a:solidFill>
              <a:srgbClr val="0a2338"/>
            </a:solidFill>
            <a:round/>
          </a:ln>
        </p:spPr>
      </p:sp>
      <p:pic>
        <p:nvPicPr>
          <p:cNvPr id="516" name="Рисунок 9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5118480" y="97560"/>
            <a:ext cx="1392120" cy="1904760"/>
          </a:xfrm>
          <a:prstGeom prst="rect">
            <a:avLst/>
          </a:prstGeom>
          <a:ln>
            <a:noFill/>
          </a:ln>
        </p:spPr>
      </p:pic>
      <p:pic>
        <p:nvPicPr>
          <p:cNvPr id="517" name="Рисунок 10" descr=""/>
          <p:cNvPicPr/>
          <p:nvPr/>
        </p:nvPicPr>
        <p:blipFill>
          <a:blip r:embed="rId4"/>
          <a:stretch>
            <a:fillRect/>
          </a:stretch>
        </p:blipFill>
        <p:spPr>
          <a:xfrm>
            <a:off x="5118480" y="4797000"/>
            <a:ext cx="1392120" cy="1904760"/>
          </a:xfrm>
          <a:prstGeom prst="rect">
            <a:avLst/>
          </a:prstGeom>
          <a:ln>
            <a:noFill/>
          </a:ln>
        </p:spPr>
      </p:pic>
      <p:pic>
        <p:nvPicPr>
          <p:cNvPr id="518" name="Рисунок 11" descr=""/>
          <p:cNvPicPr/>
          <p:nvPr/>
        </p:nvPicPr>
        <p:blipFill>
          <a:blip r:embed="rId5"/>
          <a:stretch>
            <a:fillRect/>
          </a:stretch>
        </p:blipFill>
        <p:spPr>
          <a:xfrm>
            <a:off x="4412520" y="2390400"/>
            <a:ext cx="1620360" cy="2018520"/>
          </a:xfrm>
          <a:prstGeom prst="rect">
            <a:avLst/>
          </a:prstGeom>
          <a:ln>
            <a:noFill/>
          </a:ln>
        </p:spPr>
      </p:pic>
      <p:sp>
        <p:nvSpPr>
          <p:cNvPr id="519" name="CustomShape 5"/>
          <p:cNvSpPr/>
          <p:nvPr/>
        </p:nvSpPr>
        <p:spPr>
          <a:xfrm>
            <a:off x="6691320" y="153720"/>
            <a:ext cx="2438280" cy="639000"/>
          </a:xfrm>
          <a:prstGeom prst="rect">
            <a:avLst/>
          </a:prstGeom>
          <a:noFill/>
          <a:ln>
            <a:noFill/>
          </a:ln>
        </p:spPr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ru-RU">
                <a:solidFill>
                  <a:srgbClr val="7030a0"/>
                </a:solidFill>
                <a:latin typeface="Tw Cen MT"/>
              </a:rPr>
              <a:t>Шкафы сушильные </a:t>
            </a:r>
            <a:endParaRPr/>
          </a:p>
          <a:p>
            <a:pPr>
              <a:lnSpc>
                <a:spcPct val="100000"/>
              </a:lnSpc>
            </a:pPr>
            <a:r>
              <a:rPr b="1" lang="ru-RU">
                <a:solidFill>
                  <a:srgbClr val="7030a0"/>
                </a:solidFill>
                <a:latin typeface="Tw Cen MT"/>
              </a:rPr>
              <a:t>ШСО-2000</a:t>
            </a:r>
            <a:endParaRPr/>
          </a:p>
        </p:txBody>
      </p:sp>
      <p:sp>
        <p:nvSpPr>
          <p:cNvPr id="520" name="CustomShape 6"/>
          <p:cNvSpPr/>
          <p:nvPr/>
        </p:nvSpPr>
        <p:spPr>
          <a:xfrm>
            <a:off x="6696000" y="907200"/>
            <a:ext cx="3891960" cy="1550520"/>
          </a:xfrm>
          <a:prstGeom prst="rect">
            <a:avLst/>
          </a:prstGeom>
          <a:gradFill>
            <a:gsLst>
              <a:gs pos="0">
                <a:srgbClr val="d6e3f0"/>
              </a:gs>
              <a:gs pos="100000">
                <a:srgbClr val="9dc0de"/>
              </a:gs>
            </a:gsLst>
            <a:lin ang="5040000"/>
          </a:gradFill>
          <a:ln w="9360">
            <a:solidFill>
              <a:srgbClr val="63a0cc"/>
            </a:solidFill>
            <a:round/>
          </a:ln>
        </p:spPr>
        <p:txBody>
          <a:bodyPr lIns="90000" rIns="90000" tIns="45000" bIns="45000"/>
          <a:p>
            <a:pPr algn="just">
              <a:lnSpc>
                <a:spcPct val="100000"/>
              </a:lnSpc>
            </a:pPr>
            <a:r>
              <a:rPr b="1" lang="ru-RU" sz="1200">
                <a:solidFill>
                  <a:srgbClr val="000000"/>
                </a:solidFill>
                <a:latin typeface="Tw Cen MT"/>
              </a:rPr>
              <a:t>Сушильный шкаф </a:t>
            </a:r>
            <a:r>
              <a:rPr b="1" lang="ru-RU" sz="1200">
                <a:solidFill>
                  <a:srgbClr val="7030a0"/>
                </a:solidFill>
                <a:latin typeface="Tw Cen MT"/>
              </a:rPr>
              <a:t>ШСО-2000</a:t>
            </a:r>
            <a:r>
              <a:rPr b="1" lang="ru-RU" sz="1200">
                <a:solidFill>
                  <a:srgbClr val="000000"/>
                </a:solidFill>
                <a:latin typeface="Tw Cen MT"/>
              </a:rPr>
              <a:t> применяется для сушки влажной и мокрой одежды и обуви. Шкаф оснащен съёмными сетчатыми полками, которые позволяют рационально использовать внутреннее пространство шкафа (просушивать одежду разной длины). Шкаф сушильный </a:t>
            </a:r>
            <a:r>
              <a:rPr b="1" lang="ru-RU" sz="1200">
                <a:solidFill>
                  <a:srgbClr val="8e2fb1"/>
                </a:solidFill>
                <a:latin typeface="Tw Cen MT"/>
              </a:rPr>
              <a:t>ШСО-2000</a:t>
            </a:r>
            <a:r>
              <a:rPr b="1" lang="ru-RU" sz="1200">
                <a:solidFill>
                  <a:srgbClr val="000000"/>
                </a:solidFill>
                <a:latin typeface="Tw Cen MT"/>
              </a:rPr>
              <a:t> имеет возможность подсоединения к вытяжной вентиляции. </a:t>
            </a:r>
            <a:endParaRPr/>
          </a:p>
        </p:txBody>
      </p:sp>
      <p:sp>
        <p:nvSpPr>
          <p:cNvPr id="521" name="CustomShape 7"/>
          <p:cNvSpPr/>
          <p:nvPr/>
        </p:nvSpPr>
        <p:spPr>
          <a:xfrm>
            <a:off x="6707880" y="3433320"/>
            <a:ext cx="4515480" cy="23281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ru-RU" sz="1050">
                <a:solidFill>
                  <a:srgbClr val="ff0000"/>
                </a:solidFill>
                <a:latin typeface="Tw Cen MT"/>
              </a:rPr>
              <a:t>ТЕХНИЧЕСКИЕ ДАННЫЕ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ru-RU" sz="1050">
                <a:solidFill>
                  <a:srgbClr val="ffffff"/>
                </a:solidFill>
                <a:latin typeface="Tw Cen MT"/>
              </a:rPr>
              <a:t>Габаритные размеры ВхШхГ, мм : 1800х800х512</a:t>
            </a:r>
            <a:endParaRPr/>
          </a:p>
          <a:p>
            <a:pPr>
              <a:lnSpc>
                <a:spcPct val="100000"/>
              </a:lnSpc>
            </a:pPr>
            <a:r>
              <a:rPr lang="ru-RU" sz="1050">
                <a:solidFill>
                  <a:srgbClr val="ffffff"/>
                </a:solidFill>
                <a:latin typeface="Tw Cen MT"/>
              </a:rPr>
              <a:t>Вес, кг: 60</a:t>
            </a:r>
            <a:endParaRPr/>
          </a:p>
          <a:p>
            <a:pPr>
              <a:lnSpc>
                <a:spcPct val="100000"/>
              </a:lnSpc>
            </a:pPr>
            <a:r>
              <a:rPr lang="ru-RU" sz="1050">
                <a:solidFill>
                  <a:srgbClr val="ffffff"/>
                </a:solidFill>
                <a:latin typeface="Tw Cen MT"/>
              </a:rPr>
              <a:t>Цвет RAL 7035</a:t>
            </a:r>
            <a:endParaRPr/>
          </a:p>
          <a:p>
            <a:pPr>
              <a:lnSpc>
                <a:spcPct val="100000"/>
              </a:lnSpc>
            </a:pPr>
            <a:r>
              <a:rPr lang="ru-RU" sz="1050">
                <a:solidFill>
                  <a:srgbClr val="ffffff"/>
                </a:solidFill>
                <a:latin typeface="Tw Cen MT"/>
              </a:rPr>
              <a:t>Питание 220В / 50Гц</a:t>
            </a:r>
            <a:endParaRPr/>
          </a:p>
          <a:p>
            <a:pPr>
              <a:lnSpc>
                <a:spcPct val="100000"/>
              </a:lnSpc>
            </a:pPr>
            <a:r>
              <a:rPr lang="ru-RU" sz="1050">
                <a:solidFill>
                  <a:srgbClr val="ffffff"/>
                </a:solidFill>
                <a:latin typeface="Tw Cen MT"/>
              </a:rPr>
              <a:t>Потребляемая мощность: эл/двигатель — 60 Вт</a:t>
            </a:r>
            <a:endParaRPr/>
          </a:p>
          <a:p>
            <a:pPr>
              <a:lnSpc>
                <a:spcPct val="100000"/>
              </a:lnSpc>
            </a:pPr>
            <a:r>
              <a:rPr lang="ru-RU" sz="1050">
                <a:solidFill>
                  <a:srgbClr val="ffffff"/>
                </a:solidFill>
                <a:latin typeface="Tw Cen MT"/>
              </a:rPr>
              <a:t> </a:t>
            </a:r>
            <a:r>
              <a:rPr lang="ru-RU" sz="1050">
                <a:solidFill>
                  <a:srgbClr val="ffffff"/>
                </a:solidFill>
                <a:latin typeface="Tw Cen MT"/>
              </a:rPr>
              <a:t>нагревательный элемент — 1000/2000 Вт</a:t>
            </a:r>
            <a:endParaRPr/>
          </a:p>
          <a:p>
            <a:pPr>
              <a:lnSpc>
                <a:spcPct val="100000"/>
              </a:lnSpc>
            </a:pPr>
            <a:r>
              <a:rPr lang="ru-RU" sz="1050">
                <a:solidFill>
                  <a:srgbClr val="ffffff"/>
                </a:solidFill>
                <a:latin typeface="Tw Cen MT"/>
              </a:rPr>
              <a:t>Защита от перегрева: есть</a:t>
            </a:r>
            <a:endParaRPr/>
          </a:p>
          <a:p>
            <a:pPr>
              <a:lnSpc>
                <a:spcPct val="100000"/>
              </a:lnSpc>
            </a:pPr>
            <a:r>
              <a:rPr lang="ru-RU" sz="1050">
                <a:solidFill>
                  <a:srgbClr val="ffffff"/>
                </a:solidFill>
                <a:latin typeface="Tw Cen MT"/>
              </a:rPr>
              <a:t>Режимы сушки: До 40гр, до 60гр, проветривание</a:t>
            </a:r>
            <a:endParaRPr/>
          </a:p>
          <a:p>
            <a:pPr>
              <a:lnSpc>
                <a:spcPct val="100000"/>
              </a:lnSpc>
            </a:pPr>
            <a:r>
              <a:rPr lang="ru-RU" sz="1050">
                <a:solidFill>
                  <a:srgbClr val="ffffff"/>
                </a:solidFill>
                <a:latin typeface="Tw Cen MT"/>
              </a:rPr>
              <a:t>Таймер: 4 часа, бесконечность</a:t>
            </a:r>
            <a:endParaRPr/>
          </a:p>
          <a:p>
            <a:pPr>
              <a:lnSpc>
                <a:spcPct val="100000"/>
              </a:lnSpc>
            </a:pPr>
            <a:r>
              <a:rPr lang="ru-RU" sz="1050">
                <a:solidFill>
                  <a:srgbClr val="ffffff"/>
                </a:solidFill>
                <a:latin typeface="Tw Cen MT"/>
              </a:rPr>
              <a:t>Уровень шума: не более 55 дБ</a:t>
            </a:r>
            <a:endParaRPr/>
          </a:p>
          <a:p>
            <a:pPr>
              <a:lnSpc>
                <a:spcPct val="100000"/>
              </a:lnSpc>
            </a:pPr>
            <a:r>
              <a:rPr lang="ru-RU" sz="1050">
                <a:solidFill>
                  <a:srgbClr val="ffffff"/>
                </a:solidFill>
                <a:latin typeface="Tw Cen MT"/>
              </a:rPr>
              <a:t>Производительность вентилятора 360 м3/ч</a:t>
            </a:r>
            <a:endParaRPr/>
          </a:p>
          <a:p>
            <a:pPr>
              <a:lnSpc>
                <a:spcPct val="100000"/>
              </a:lnSpc>
            </a:pPr>
            <a:r>
              <a:rPr lang="ru-RU" sz="1050">
                <a:solidFill>
                  <a:srgbClr val="ffffff"/>
                </a:solidFill>
                <a:latin typeface="Tw Cen MT"/>
              </a:rPr>
              <a:t>Длина шнура электропитания — 2,5 метра</a:t>
            </a:r>
            <a:endParaRPr/>
          </a:p>
        </p:txBody>
      </p:sp>
      <p:pic>
        <p:nvPicPr>
          <p:cNvPr id="522" name="Рисунок 8" descr=""/>
          <p:cNvPicPr/>
          <p:nvPr/>
        </p:nvPicPr>
        <p:blipFill>
          <a:blip r:embed="rId6"/>
          <a:stretch>
            <a:fillRect/>
          </a:stretch>
        </p:blipFill>
        <p:spPr>
          <a:xfrm>
            <a:off x="10419120" y="3601080"/>
            <a:ext cx="1608840" cy="2018520"/>
          </a:xfrm>
          <a:prstGeom prst="rect">
            <a:avLst/>
          </a:prstGeom>
          <a:ln>
            <a:noFill/>
          </a:ln>
        </p:spPr>
      </p:pic>
      <p:pic>
        <p:nvPicPr>
          <p:cNvPr id="523" name="Рисунок 17" descr=""/>
          <p:cNvPicPr/>
          <p:nvPr/>
        </p:nvPicPr>
        <p:blipFill>
          <a:blip r:embed="rId7"/>
          <a:stretch>
            <a:fillRect/>
          </a:stretch>
        </p:blipFill>
        <p:spPr>
          <a:xfrm>
            <a:off x="10996200" y="687600"/>
            <a:ext cx="942120" cy="2008440"/>
          </a:xfrm>
          <a:prstGeom prst="rect">
            <a:avLst/>
          </a:prstGeom>
          <a:ln>
            <a:noFill/>
          </a:ln>
        </p:spPr>
      </p:pic>
    </p:spTree>
  </p:cSld>
  <p:transition spd="slow" advTm="24000">
    <p:split dir="out" orient="vert"/>
  </p:transition>
  <p:timing>
    <p:tnLst>
      <p:par>
        <p:cTn id="13" dur="indefinite" restart="never" nodeType="tmRoot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4" name="Рисунок 1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1301400" y="170280"/>
            <a:ext cx="2377440" cy="2297880"/>
          </a:xfrm>
          <a:prstGeom prst="rect">
            <a:avLst/>
          </a:prstGeom>
          <a:ln>
            <a:noFill/>
          </a:ln>
        </p:spPr>
      </p:pic>
      <p:pic>
        <p:nvPicPr>
          <p:cNvPr id="525" name="Рисунок 2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7670880" y="6083640"/>
            <a:ext cx="5120640" cy="774000"/>
          </a:xfrm>
          <a:prstGeom prst="rect">
            <a:avLst/>
          </a:prstGeom>
          <a:ln>
            <a:noFill/>
          </a:ln>
        </p:spPr>
      </p:pic>
      <p:sp>
        <p:nvSpPr>
          <p:cNvPr id="526" name="CustomShape 1"/>
          <p:cNvSpPr/>
          <p:nvPr/>
        </p:nvSpPr>
        <p:spPr>
          <a:xfrm>
            <a:off x="5800320" y="170280"/>
            <a:ext cx="3741120" cy="364680"/>
          </a:xfrm>
          <a:prstGeom prst="rect">
            <a:avLst/>
          </a:prstGeom>
          <a:noFill/>
          <a:ln>
            <a:noFill/>
          </a:ln>
        </p:spPr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ru-RU">
                <a:solidFill>
                  <a:srgbClr val="ffc000"/>
                </a:solidFill>
                <a:latin typeface="Tw Cen MT"/>
              </a:rPr>
              <a:t>Шкафы сушильные ШСО-2000-4</a:t>
            </a:r>
            <a:endParaRPr/>
          </a:p>
        </p:txBody>
      </p:sp>
      <p:sp>
        <p:nvSpPr>
          <p:cNvPr id="527" name="CustomShape 2"/>
          <p:cNvSpPr/>
          <p:nvPr/>
        </p:nvSpPr>
        <p:spPr>
          <a:xfrm>
            <a:off x="5388840" y="619920"/>
            <a:ext cx="4453920" cy="2280600"/>
          </a:xfrm>
          <a:prstGeom prst="rect">
            <a:avLst/>
          </a:prstGeom>
          <a:gradFill>
            <a:gsLst>
              <a:gs pos="0">
                <a:srgbClr val="d6e3f0"/>
              </a:gs>
              <a:gs pos="100000">
                <a:srgbClr val="9dc0de"/>
              </a:gs>
            </a:gsLst>
            <a:lin ang="5040000"/>
          </a:gradFill>
          <a:ln w="9360">
            <a:solidFill>
              <a:srgbClr val="63a0cc"/>
            </a:solidFill>
            <a:round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ru-RU" sz="1200">
                <a:solidFill>
                  <a:srgbClr val="ffc000"/>
                </a:solidFill>
                <a:latin typeface="Tw Cen MT"/>
              </a:rPr>
              <a:t>ШСО-2000-4</a:t>
            </a:r>
            <a:r>
              <a:rPr b="1" lang="ru-RU" sz="1200">
                <a:solidFill>
                  <a:srgbClr val="000000"/>
                </a:solidFill>
                <a:latin typeface="Tw Cen MT"/>
              </a:rPr>
              <a:t> используются для просушивания влажной и мокрой одежды, а также и обуви. 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b="1" lang="ru-RU" sz="1200" u="sng">
                <a:solidFill>
                  <a:srgbClr val="000000"/>
                </a:solidFill>
                <a:latin typeface="Tw Cen MT"/>
              </a:rPr>
              <a:t>Основная особенность этого сушильного шкафа, то что он имеет 4 независимых отделения. </a:t>
            </a:r>
            <a:r>
              <a:rPr b="1" lang="ru-RU" sz="1200">
                <a:solidFill>
                  <a:srgbClr val="000000"/>
                </a:solidFill>
                <a:latin typeface="Tw Cen MT"/>
              </a:rPr>
              <a:t>Каждое отделение закрывается собственной дверью и  может запираться на собственный ключ. Внутри шкафа расположены съёмные сетчатые полки, которые позволяют выгодно использовать пространство сушильного шкафа (сушить одежду любой длины). </a:t>
            </a:r>
            <a:endParaRPr/>
          </a:p>
          <a:p>
            <a:pPr>
              <a:lnSpc>
                <a:spcPct val="100000"/>
              </a:lnSpc>
            </a:pPr>
            <a:r>
              <a:rPr b="1" lang="ru-RU" sz="1200">
                <a:solidFill>
                  <a:srgbClr val="000000"/>
                </a:solidFill>
                <a:latin typeface="Tw Cen MT"/>
              </a:rPr>
              <a:t>ШСО-2000-4 имеют возможность подсоединения к вытяжной вентиляции.</a:t>
            </a:r>
            <a:endParaRPr/>
          </a:p>
        </p:txBody>
      </p:sp>
      <p:sp>
        <p:nvSpPr>
          <p:cNvPr id="528" name="CustomShape 3"/>
          <p:cNvSpPr/>
          <p:nvPr/>
        </p:nvSpPr>
        <p:spPr>
          <a:xfrm>
            <a:off x="5680080" y="3541320"/>
            <a:ext cx="6095520" cy="24339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ru-RU" sz="1100">
                <a:solidFill>
                  <a:srgbClr val="ff0000"/>
                </a:solidFill>
                <a:latin typeface="Tw Cen MT"/>
              </a:rPr>
              <a:t>ТЕХНИЧЕСКИЕ ДАННЫЕ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ru-RU" sz="1100">
                <a:solidFill>
                  <a:srgbClr val="ffffff"/>
                </a:solidFill>
                <a:latin typeface="Tw Cen MT"/>
              </a:rPr>
              <a:t>Габаритные размеры ВхШхГ, мм : 1800х800х510</a:t>
            </a:r>
            <a:endParaRPr/>
          </a:p>
          <a:p>
            <a:pPr>
              <a:lnSpc>
                <a:spcPct val="100000"/>
              </a:lnSpc>
            </a:pPr>
            <a:r>
              <a:rPr lang="ru-RU" sz="1100">
                <a:solidFill>
                  <a:srgbClr val="ffffff"/>
                </a:solidFill>
                <a:latin typeface="Tw Cen MT"/>
              </a:rPr>
              <a:t>Вес, кг: 60</a:t>
            </a:r>
            <a:endParaRPr/>
          </a:p>
          <a:p>
            <a:pPr>
              <a:lnSpc>
                <a:spcPct val="100000"/>
              </a:lnSpc>
            </a:pPr>
            <a:r>
              <a:rPr lang="ru-RU" sz="1100">
                <a:solidFill>
                  <a:srgbClr val="ffffff"/>
                </a:solidFill>
                <a:latin typeface="Tw Cen MT"/>
              </a:rPr>
              <a:t>Цвет RAL 7035</a:t>
            </a:r>
            <a:endParaRPr/>
          </a:p>
          <a:p>
            <a:pPr>
              <a:lnSpc>
                <a:spcPct val="100000"/>
              </a:lnSpc>
            </a:pPr>
            <a:r>
              <a:rPr lang="ru-RU" sz="1100">
                <a:solidFill>
                  <a:srgbClr val="ffffff"/>
                </a:solidFill>
                <a:latin typeface="Tw Cen MT"/>
              </a:rPr>
              <a:t>Питание 220В / 50Гц</a:t>
            </a:r>
            <a:endParaRPr/>
          </a:p>
          <a:p>
            <a:pPr>
              <a:lnSpc>
                <a:spcPct val="100000"/>
              </a:lnSpc>
            </a:pPr>
            <a:r>
              <a:rPr lang="ru-RU" sz="1100">
                <a:solidFill>
                  <a:srgbClr val="ffffff"/>
                </a:solidFill>
                <a:latin typeface="Tw Cen MT"/>
              </a:rPr>
              <a:t>Потребляемая мощность: эл/двигатель — 60 Вт</a:t>
            </a:r>
            <a:endParaRPr/>
          </a:p>
          <a:p>
            <a:pPr>
              <a:lnSpc>
                <a:spcPct val="100000"/>
              </a:lnSpc>
            </a:pPr>
            <a:r>
              <a:rPr lang="ru-RU" sz="1100">
                <a:solidFill>
                  <a:srgbClr val="ffffff"/>
                </a:solidFill>
                <a:latin typeface="Tw Cen MT"/>
              </a:rPr>
              <a:t>нагревательный элемент —1000/2000 Вт</a:t>
            </a:r>
            <a:endParaRPr/>
          </a:p>
          <a:p>
            <a:pPr>
              <a:lnSpc>
                <a:spcPct val="100000"/>
              </a:lnSpc>
            </a:pPr>
            <a:r>
              <a:rPr lang="ru-RU" sz="1100">
                <a:solidFill>
                  <a:srgbClr val="ffffff"/>
                </a:solidFill>
                <a:latin typeface="Tw Cen MT"/>
              </a:rPr>
              <a:t>Защита от перегрева: есть</a:t>
            </a:r>
            <a:endParaRPr/>
          </a:p>
          <a:p>
            <a:pPr>
              <a:lnSpc>
                <a:spcPct val="100000"/>
              </a:lnSpc>
            </a:pPr>
            <a:r>
              <a:rPr lang="ru-RU" sz="1100">
                <a:solidFill>
                  <a:srgbClr val="ffffff"/>
                </a:solidFill>
                <a:latin typeface="Tw Cen MT"/>
              </a:rPr>
              <a:t>Режимы сушки: До 40гр, до 60гр, проветривание</a:t>
            </a:r>
            <a:endParaRPr/>
          </a:p>
          <a:p>
            <a:pPr>
              <a:lnSpc>
                <a:spcPct val="100000"/>
              </a:lnSpc>
            </a:pPr>
            <a:r>
              <a:rPr lang="ru-RU" sz="1100">
                <a:solidFill>
                  <a:srgbClr val="ffffff"/>
                </a:solidFill>
                <a:latin typeface="Tw Cen MT"/>
              </a:rPr>
              <a:t>Таймер: 4 часа, бесконечность</a:t>
            </a:r>
            <a:endParaRPr/>
          </a:p>
          <a:p>
            <a:pPr>
              <a:lnSpc>
                <a:spcPct val="100000"/>
              </a:lnSpc>
            </a:pPr>
            <a:r>
              <a:rPr lang="ru-RU" sz="1100">
                <a:solidFill>
                  <a:srgbClr val="ffffff"/>
                </a:solidFill>
                <a:latin typeface="Tw Cen MT"/>
              </a:rPr>
              <a:t>Уровень шума: не более 55 дБ</a:t>
            </a:r>
            <a:endParaRPr/>
          </a:p>
          <a:p>
            <a:pPr>
              <a:lnSpc>
                <a:spcPct val="100000"/>
              </a:lnSpc>
            </a:pPr>
            <a:r>
              <a:rPr lang="ru-RU" sz="1100">
                <a:solidFill>
                  <a:srgbClr val="ffffff"/>
                </a:solidFill>
                <a:latin typeface="Tw Cen MT"/>
              </a:rPr>
              <a:t>Производительность вентилятора 360 м3/ч </a:t>
            </a:r>
            <a:endParaRPr/>
          </a:p>
          <a:p>
            <a:pPr>
              <a:lnSpc>
                <a:spcPct val="100000"/>
              </a:lnSpc>
            </a:pPr>
            <a:r>
              <a:rPr lang="ru-RU" sz="1100">
                <a:solidFill>
                  <a:srgbClr val="ffffff"/>
                </a:solidFill>
                <a:latin typeface="Tw Cen MT"/>
              </a:rPr>
              <a:t>Длина шнура электропитания — 2,5 метра </a:t>
            </a:r>
            <a:endParaRPr/>
          </a:p>
        </p:txBody>
      </p:sp>
      <p:pic>
        <p:nvPicPr>
          <p:cNvPr id="529" name="Рисунок 6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3872520" y="327960"/>
            <a:ext cx="1322640" cy="2302560"/>
          </a:xfrm>
          <a:prstGeom prst="rect">
            <a:avLst/>
          </a:prstGeom>
          <a:ln>
            <a:noFill/>
          </a:ln>
        </p:spPr>
      </p:pic>
      <p:pic>
        <p:nvPicPr>
          <p:cNvPr id="530" name="Рисунок 7" descr=""/>
          <p:cNvPicPr/>
          <p:nvPr/>
        </p:nvPicPr>
        <p:blipFill>
          <a:blip r:embed="rId4"/>
          <a:stretch>
            <a:fillRect/>
          </a:stretch>
        </p:blipFill>
        <p:spPr>
          <a:xfrm>
            <a:off x="10307520" y="2389320"/>
            <a:ext cx="1468080" cy="2143440"/>
          </a:xfrm>
          <a:prstGeom prst="rect">
            <a:avLst/>
          </a:prstGeom>
          <a:ln>
            <a:noFill/>
          </a:ln>
        </p:spPr>
      </p:pic>
      <p:sp>
        <p:nvSpPr>
          <p:cNvPr id="531" name="CustomShape 4"/>
          <p:cNvSpPr/>
          <p:nvPr/>
        </p:nvSpPr>
        <p:spPr>
          <a:xfrm>
            <a:off x="1053000" y="3541320"/>
            <a:ext cx="3996720" cy="1185480"/>
          </a:xfrm>
          <a:prstGeom prst="rect">
            <a:avLst/>
          </a:prstGeom>
          <a:solidFill>
            <a:srgbClr val="63a0cc"/>
          </a:solidFill>
          <a:ln w="15840">
            <a:solidFill>
              <a:srgbClr val="497696"/>
            </a:solidFill>
            <a:round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ru-RU" sz="1200">
                <a:solidFill>
                  <a:srgbClr val="ffffff"/>
                </a:solidFill>
                <a:latin typeface="Tw Cen MT"/>
              </a:rPr>
              <a:t>Вся продукция «КМК завод» проходит обязательное тестирование, а затем поступает в продажу. </a:t>
            </a:r>
            <a:endParaRPr/>
          </a:p>
          <a:p>
            <a:pPr>
              <a:lnSpc>
                <a:spcPct val="100000"/>
              </a:lnSpc>
            </a:pPr>
            <a:r>
              <a:rPr b="1" lang="ru-RU" sz="1200">
                <a:solidFill>
                  <a:srgbClr val="ffffff"/>
                </a:solidFill>
                <a:latin typeface="Tw Cen MT"/>
              </a:rPr>
              <a:t>Приобретая наши изделия, Вы получаете качественный современный продукт, который надежно прослужит Вам долгие годы.</a:t>
            </a:r>
            <a:endParaRPr/>
          </a:p>
        </p:txBody>
      </p:sp>
    </p:spTree>
  </p:cSld>
  <p:transition spd="slow" advTm="28000">
    <p:circle/>
  </p:transition>
  <p:timing>
    <p:tnLst>
      <p:par>
        <p:cTn id="15" dur="indefinite" restart="never" nodeType="tmRoot">
          <p:childTnLst>
            <p:seq>
              <p:cTn id="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